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8"/>
  </p:notesMasterIdLst>
  <p:handoutMasterIdLst>
    <p:handoutMasterId r:id="rId49"/>
  </p:handoutMasterIdLst>
  <p:sldIdLst>
    <p:sldId id="284" r:id="rId2"/>
    <p:sldId id="285" r:id="rId3"/>
    <p:sldId id="322" r:id="rId4"/>
    <p:sldId id="256" r:id="rId5"/>
    <p:sldId id="261" r:id="rId6"/>
    <p:sldId id="263" r:id="rId7"/>
    <p:sldId id="289" r:id="rId8"/>
    <p:sldId id="264" r:id="rId9"/>
    <p:sldId id="313" r:id="rId10"/>
    <p:sldId id="326" r:id="rId11"/>
    <p:sldId id="311" r:id="rId12"/>
    <p:sldId id="286" r:id="rId13"/>
    <p:sldId id="293" r:id="rId14"/>
    <p:sldId id="294" r:id="rId15"/>
    <p:sldId id="295" r:id="rId16"/>
    <p:sldId id="296" r:id="rId17"/>
    <p:sldId id="297" r:id="rId18"/>
    <p:sldId id="302" r:id="rId19"/>
    <p:sldId id="298" r:id="rId20"/>
    <p:sldId id="299" r:id="rId21"/>
    <p:sldId id="258" r:id="rId22"/>
    <p:sldId id="303" r:id="rId23"/>
    <p:sldId id="312" r:id="rId24"/>
    <p:sldId id="304" r:id="rId25"/>
    <p:sldId id="305" r:id="rId26"/>
    <p:sldId id="306" r:id="rId27"/>
    <p:sldId id="307" r:id="rId28"/>
    <p:sldId id="325" r:id="rId29"/>
    <p:sldId id="324" r:id="rId30"/>
    <p:sldId id="309" r:id="rId31"/>
    <p:sldId id="323" r:id="rId32"/>
    <p:sldId id="274" r:id="rId33"/>
    <p:sldId id="277" r:id="rId34"/>
    <p:sldId id="315" r:id="rId35"/>
    <p:sldId id="316" r:id="rId36"/>
    <p:sldId id="278" r:id="rId37"/>
    <p:sldId id="317" r:id="rId38"/>
    <p:sldId id="320" r:id="rId39"/>
    <p:sldId id="321" r:id="rId40"/>
    <p:sldId id="279" r:id="rId41"/>
    <p:sldId id="280" r:id="rId42"/>
    <p:sldId id="281" r:id="rId43"/>
    <p:sldId id="327" r:id="rId44"/>
    <p:sldId id="318" r:id="rId45"/>
    <p:sldId id="319" r:id="rId46"/>
    <p:sldId id="260" r:id="rId47"/>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90" d="100"/>
          <a:sy n="90" d="100"/>
        </p:scale>
        <p:origin x="83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07CFD-7906-44E3-88BB-14034945804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4B49846A-4D6C-479B-9FC4-A4AE1C8F9135}">
      <dgm:prSet phldrT="[Texto]"/>
      <dgm:spPr/>
      <dgm:t>
        <a:bodyPr/>
        <a:lstStyle/>
        <a:p>
          <a:r>
            <a:rPr lang="es-ES" dirty="0"/>
            <a:t>No se dejan de lado otros problemas</a:t>
          </a:r>
          <a:endParaRPr lang="es-MX" dirty="0"/>
        </a:p>
      </dgm:t>
    </dgm:pt>
    <dgm:pt modelId="{A3B9BC27-4A04-4FD9-B362-D599EAE98A6F}" type="parTrans" cxnId="{F6CB7E74-C69A-4E1F-B936-EA033B4B6AB9}">
      <dgm:prSet/>
      <dgm:spPr/>
      <dgm:t>
        <a:bodyPr/>
        <a:lstStyle/>
        <a:p>
          <a:endParaRPr lang="es-MX"/>
        </a:p>
      </dgm:t>
    </dgm:pt>
    <dgm:pt modelId="{26754E2A-E918-433C-A822-8CD909662F1D}" type="sibTrans" cxnId="{F6CB7E74-C69A-4E1F-B936-EA033B4B6AB9}">
      <dgm:prSet/>
      <dgm:spPr/>
      <dgm:t>
        <a:bodyPr/>
        <a:lstStyle/>
        <a:p>
          <a:endParaRPr lang="es-MX"/>
        </a:p>
      </dgm:t>
    </dgm:pt>
    <dgm:pt modelId="{E3C05939-2BB5-40E5-B098-18DFCD7BFFC3}">
      <dgm:prSet phldrT="[Texto]"/>
      <dgm:spPr/>
      <dgm:t>
        <a:bodyPr/>
        <a:lstStyle/>
        <a:p>
          <a:r>
            <a:rPr lang="es-ES" dirty="0"/>
            <a:t>Se focaliza principalmente la articulación, que influye en su aprendizaje porque muchos niños escriben como hablan.</a:t>
          </a:r>
          <a:endParaRPr lang="es-MX" dirty="0"/>
        </a:p>
      </dgm:t>
    </dgm:pt>
    <dgm:pt modelId="{FA8AE000-B849-45FC-B279-417F3F48B69E}" type="parTrans" cxnId="{F353A342-4D97-49D6-B241-2ACABCBFA819}">
      <dgm:prSet/>
      <dgm:spPr/>
      <dgm:t>
        <a:bodyPr/>
        <a:lstStyle/>
        <a:p>
          <a:endParaRPr lang="es-MX"/>
        </a:p>
      </dgm:t>
    </dgm:pt>
    <dgm:pt modelId="{F2931BB1-1804-40B2-888B-A5451C23DF6A}" type="sibTrans" cxnId="{F353A342-4D97-49D6-B241-2ACABCBFA819}">
      <dgm:prSet/>
      <dgm:spPr/>
      <dgm:t>
        <a:bodyPr/>
        <a:lstStyle/>
        <a:p>
          <a:endParaRPr lang="es-MX"/>
        </a:p>
      </dgm:t>
    </dgm:pt>
    <dgm:pt modelId="{22144DEC-47AF-4922-AF05-BF3E71B342FA}">
      <dgm:prSet phldrT="[Texto]"/>
      <dgm:spPr/>
      <dgm:t>
        <a:bodyPr/>
        <a:lstStyle/>
        <a:p>
          <a:r>
            <a:rPr lang="es-MX" dirty="0"/>
            <a:t>La mayoría de niños reportados presentan dislalias en la emisión de sonidos alveolares /r/, /</a:t>
          </a:r>
          <a:r>
            <a:rPr lang="es-MX" dirty="0" err="1"/>
            <a:t>rr</a:t>
          </a:r>
          <a:r>
            <a:rPr lang="es-MX" dirty="0"/>
            <a:t>/, /l/, /n/, /s/ y en posición explosiva, implosiva y en los grupos </a:t>
          </a:r>
          <a:r>
            <a:rPr lang="es-MX" dirty="0" err="1"/>
            <a:t>homosilábicos</a:t>
          </a:r>
          <a:endParaRPr lang="es-MX" dirty="0"/>
        </a:p>
      </dgm:t>
    </dgm:pt>
    <dgm:pt modelId="{8F4F6467-1B8F-4A43-9016-88138BCE1356}" type="parTrans" cxnId="{1010AE4B-422F-4B89-8833-B52B8425EA42}">
      <dgm:prSet/>
      <dgm:spPr/>
      <dgm:t>
        <a:bodyPr/>
        <a:lstStyle/>
        <a:p>
          <a:endParaRPr lang="es-MX"/>
        </a:p>
      </dgm:t>
    </dgm:pt>
    <dgm:pt modelId="{5BFAFAF8-36A5-4195-B47D-D4BE07D0C757}" type="sibTrans" cxnId="{1010AE4B-422F-4B89-8833-B52B8425EA42}">
      <dgm:prSet/>
      <dgm:spPr/>
      <dgm:t>
        <a:bodyPr/>
        <a:lstStyle/>
        <a:p>
          <a:endParaRPr lang="es-MX"/>
        </a:p>
      </dgm:t>
    </dgm:pt>
    <dgm:pt modelId="{C0A06C36-02EE-44D7-B685-98FB458DA75F}" type="pres">
      <dgm:prSet presAssocID="{A0207CFD-7906-44E3-88BB-14034945804F}" presName="Name0" presStyleCnt="0">
        <dgm:presLayoutVars>
          <dgm:chMax val="7"/>
          <dgm:chPref val="7"/>
          <dgm:dir/>
        </dgm:presLayoutVars>
      </dgm:prSet>
      <dgm:spPr/>
    </dgm:pt>
    <dgm:pt modelId="{0F6E9A71-7CFE-4E24-B7AF-967A01C3746E}" type="pres">
      <dgm:prSet presAssocID="{A0207CFD-7906-44E3-88BB-14034945804F}" presName="Name1" presStyleCnt="0"/>
      <dgm:spPr/>
    </dgm:pt>
    <dgm:pt modelId="{36B04B8E-9D03-4D69-B847-9C3F54E831E2}" type="pres">
      <dgm:prSet presAssocID="{A0207CFD-7906-44E3-88BB-14034945804F}" presName="cycle" presStyleCnt="0"/>
      <dgm:spPr/>
    </dgm:pt>
    <dgm:pt modelId="{AE137CAB-1683-4A1E-A615-C7104FA2C8A5}" type="pres">
      <dgm:prSet presAssocID="{A0207CFD-7906-44E3-88BB-14034945804F}" presName="srcNode" presStyleLbl="node1" presStyleIdx="0" presStyleCnt="3"/>
      <dgm:spPr/>
    </dgm:pt>
    <dgm:pt modelId="{11482E41-B7EB-48CE-9928-CDE332B6C7A0}" type="pres">
      <dgm:prSet presAssocID="{A0207CFD-7906-44E3-88BB-14034945804F}" presName="conn" presStyleLbl="parChTrans1D2" presStyleIdx="0" presStyleCnt="1"/>
      <dgm:spPr/>
    </dgm:pt>
    <dgm:pt modelId="{5DB6B47B-0FB9-4F88-8006-D41A4653752C}" type="pres">
      <dgm:prSet presAssocID="{A0207CFD-7906-44E3-88BB-14034945804F}" presName="extraNode" presStyleLbl="node1" presStyleIdx="0" presStyleCnt="3"/>
      <dgm:spPr/>
    </dgm:pt>
    <dgm:pt modelId="{A11C9ED2-3F08-4FD1-A877-3076F7229A75}" type="pres">
      <dgm:prSet presAssocID="{A0207CFD-7906-44E3-88BB-14034945804F}" presName="dstNode" presStyleLbl="node1" presStyleIdx="0" presStyleCnt="3"/>
      <dgm:spPr/>
    </dgm:pt>
    <dgm:pt modelId="{A671A340-78E2-4D96-813E-42EA3CC889DF}" type="pres">
      <dgm:prSet presAssocID="{4B49846A-4D6C-479B-9FC4-A4AE1C8F9135}" presName="text_1" presStyleLbl="node1" presStyleIdx="0" presStyleCnt="3">
        <dgm:presLayoutVars>
          <dgm:bulletEnabled val="1"/>
        </dgm:presLayoutVars>
      </dgm:prSet>
      <dgm:spPr/>
    </dgm:pt>
    <dgm:pt modelId="{A6A1A76D-6EF9-43EC-B7D9-679196F2AC78}" type="pres">
      <dgm:prSet presAssocID="{4B49846A-4D6C-479B-9FC4-A4AE1C8F9135}" presName="accent_1" presStyleCnt="0"/>
      <dgm:spPr/>
    </dgm:pt>
    <dgm:pt modelId="{050CD873-2A1A-42AF-9959-8321E7679CFA}" type="pres">
      <dgm:prSet presAssocID="{4B49846A-4D6C-479B-9FC4-A4AE1C8F9135}" presName="accentRepeatNode" presStyleLbl="solidFgAcc1" presStyleIdx="0" presStyleCnt="3"/>
      <dgm:spPr>
        <a:blipFill rotWithShape="0">
          <a:blip xmlns:r="http://schemas.openxmlformats.org/officeDocument/2006/relationships" r:embed="rId1"/>
          <a:stretch>
            <a:fillRect/>
          </a:stretch>
        </a:blipFill>
      </dgm:spPr>
    </dgm:pt>
    <dgm:pt modelId="{CBF09D83-2732-4441-9FA1-C08891E08FB0}" type="pres">
      <dgm:prSet presAssocID="{E3C05939-2BB5-40E5-B098-18DFCD7BFFC3}" presName="text_2" presStyleLbl="node1" presStyleIdx="1" presStyleCnt="3">
        <dgm:presLayoutVars>
          <dgm:bulletEnabled val="1"/>
        </dgm:presLayoutVars>
      </dgm:prSet>
      <dgm:spPr/>
    </dgm:pt>
    <dgm:pt modelId="{BA301D4D-A051-4152-AA60-66A084FEB755}" type="pres">
      <dgm:prSet presAssocID="{E3C05939-2BB5-40E5-B098-18DFCD7BFFC3}" presName="accent_2" presStyleCnt="0"/>
      <dgm:spPr/>
    </dgm:pt>
    <dgm:pt modelId="{50E82186-8319-43FB-B3B7-CC692B552DAE}" type="pres">
      <dgm:prSet presAssocID="{E3C05939-2BB5-40E5-B098-18DFCD7BFFC3}" presName="accentRepeatNode" presStyleLbl="solidFgAcc1" presStyleIdx="1" presStyleCnt="3"/>
      <dgm:spPr>
        <a:blipFill rotWithShape="0">
          <a:blip xmlns:r="http://schemas.openxmlformats.org/officeDocument/2006/relationships" r:embed="rId2"/>
          <a:stretch>
            <a:fillRect/>
          </a:stretch>
        </a:blipFill>
      </dgm:spPr>
    </dgm:pt>
    <dgm:pt modelId="{B9836790-C59C-4C0E-BCFA-44E1D3002373}" type="pres">
      <dgm:prSet presAssocID="{22144DEC-47AF-4922-AF05-BF3E71B342FA}" presName="text_3" presStyleLbl="node1" presStyleIdx="2" presStyleCnt="3">
        <dgm:presLayoutVars>
          <dgm:bulletEnabled val="1"/>
        </dgm:presLayoutVars>
      </dgm:prSet>
      <dgm:spPr/>
    </dgm:pt>
    <dgm:pt modelId="{3DCF0C17-0BC2-4053-A1E7-E95217CDE324}" type="pres">
      <dgm:prSet presAssocID="{22144DEC-47AF-4922-AF05-BF3E71B342FA}" presName="accent_3" presStyleCnt="0"/>
      <dgm:spPr/>
    </dgm:pt>
    <dgm:pt modelId="{BDBB8614-FCB0-4C8D-A098-9602A47F4C86}" type="pres">
      <dgm:prSet presAssocID="{22144DEC-47AF-4922-AF05-BF3E71B342FA}" presName="accentRepeatNode" presStyleLbl="solidFgAcc1" presStyleIdx="2" presStyleCnt="3"/>
      <dgm:spPr>
        <a:blipFill rotWithShape="0">
          <a:blip xmlns:r="http://schemas.openxmlformats.org/officeDocument/2006/relationships" r:embed="rId3"/>
          <a:stretch>
            <a:fillRect/>
          </a:stretch>
        </a:blipFill>
      </dgm:spPr>
    </dgm:pt>
  </dgm:ptLst>
  <dgm:cxnLst>
    <dgm:cxn modelId="{F353A342-4D97-49D6-B241-2ACABCBFA819}" srcId="{A0207CFD-7906-44E3-88BB-14034945804F}" destId="{E3C05939-2BB5-40E5-B098-18DFCD7BFFC3}" srcOrd="1" destOrd="0" parTransId="{FA8AE000-B849-45FC-B279-417F3F48B69E}" sibTransId="{F2931BB1-1804-40B2-888B-A5451C23DF6A}"/>
    <dgm:cxn modelId="{1010AE4B-422F-4B89-8833-B52B8425EA42}" srcId="{A0207CFD-7906-44E3-88BB-14034945804F}" destId="{22144DEC-47AF-4922-AF05-BF3E71B342FA}" srcOrd="2" destOrd="0" parTransId="{8F4F6467-1B8F-4A43-9016-88138BCE1356}" sibTransId="{5BFAFAF8-36A5-4195-B47D-D4BE07D0C757}"/>
    <dgm:cxn modelId="{F2BC7674-E313-47C5-B1E8-96EE6E88FE7E}" type="presOf" srcId="{22144DEC-47AF-4922-AF05-BF3E71B342FA}" destId="{B9836790-C59C-4C0E-BCFA-44E1D3002373}" srcOrd="0" destOrd="0" presId="urn:microsoft.com/office/officeart/2008/layout/VerticalCurvedList"/>
    <dgm:cxn modelId="{F6CB7E74-C69A-4E1F-B936-EA033B4B6AB9}" srcId="{A0207CFD-7906-44E3-88BB-14034945804F}" destId="{4B49846A-4D6C-479B-9FC4-A4AE1C8F9135}" srcOrd="0" destOrd="0" parTransId="{A3B9BC27-4A04-4FD9-B362-D599EAE98A6F}" sibTransId="{26754E2A-E918-433C-A822-8CD909662F1D}"/>
    <dgm:cxn modelId="{2A135691-E7B3-4808-BD99-FB924313E857}" type="presOf" srcId="{E3C05939-2BB5-40E5-B098-18DFCD7BFFC3}" destId="{CBF09D83-2732-4441-9FA1-C08891E08FB0}" srcOrd="0" destOrd="0" presId="urn:microsoft.com/office/officeart/2008/layout/VerticalCurvedList"/>
    <dgm:cxn modelId="{B52430B2-A148-4A9B-AF65-A05560D45DCB}" type="presOf" srcId="{A0207CFD-7906-44E3-88BB-14034945804F}" destId="{C0A06C36-02EE-44D7-B685-98FB458DA75F}" srcOrd="0" destOrd="0" presId="urn:microsoft.com/office/officeart/2008/layout/VerticalCurvedList"/>
    <dgm:cxn modelId="{037DBBE1-68DA-40F6-B826-9D3A12D74EA2}" type="presOf" srcId="{26754E2A-E918-433C-A822-8CD909662F1D}" destId="{11482E41-B7EB-48CE-9928-CDE332B6C7A0}" srcOrd="0" destOrd="0" presId="urn:microsoft.com/office/officeart/2008/layout/VerticalCurvedList"/>
    <dgm:cxn modelId="{A53780FE-6841-4634-AE2B-45B55B26769E}" type="presOf" srcId="{4B49846A-4D6C-479B-9FC4-A4AE1C8F9135}" destId="{A671A340-78E2-4D96-813E-42EA3CC889DF}" srcOrd="0" destOrd="0" presId="urn:microsoft.com/office/officeart/2008/layout/VerticalCurvedList"/>
    <dgm:cxn modelId="{B3568DD3-5599-4837-8F74-9E4760F0594A}" type="presParOf" srcId="{C0A06C36-02EE-44D7-B685-98FB458DA75F}" destId="{0F6E9A71-7CFE-4E24-B7AF-967A01C3746E}" srcOrd="0" destOrd="0" presId="urn:microsoft.com/office/officeart/2008/layout/VerticalCurvedList"/>
    <dgm:cxn modelId="{DDA4BE4F-B769-42A6-AB2E-B31A2B9F79C5}" type="presParOf" srcId="{0F6E9A71-7CFE-4E24-B7AF-967A01C3746E}" destId="{36B04B8E-9D03-4D69-B847-9C3F54E831E2}" srcOrd="0" destOrd="0" presId="urn:microsoft.com/office/officeart/2008/layout/VerticalCurvedList"/>
    <dgm:cxn modelId="{98320D96-C0EB-4C79-B9D5-D538236D2510}" type="presParOf" srcId="{36B04B8E-9D03-4D69-B847-9C3F54E831E2}" destId="{AE137CAB-1683-4A1E-A615-C7104FA2C8A5}" srcOrd="0" destOrd="0" presId="urn:microsoft.com/office/officeart/2008/layout/VerticalCurvedList"/>
    <dgm:cxn modelId="{6DA721DE-3959-4E3F-8B67-2C8B90038F2B}" type="presParOf" srcId="{36B04B8E-9D03-4D69-B847-9C3F54E831E2}" destId="{11482E41-B7EB-48CE-9928-CDE332B6C7A0}" srcOrd="1" destOrd="0" presId="urn:microsoft.com/office/officeart/2008/layout/VerticalCurvedList"/>
    <dgm:cxn modelId="{A4651AA6-D94C-4DE3-86F1-41E2548B1283}" type="presParOf" srcId="{36B04B8E-9D03-4D69-B847-9C3F54E831E2}" destId="{5DB6B47B-0FB9-4F88-8006-D41A4653752C}" srcOrd="2" destOrd="0" presId="urn:microsoft.com/office/officeart/2008/layout/VerticalCurvedList"/>
    <dgm:cxn modelId="{498771CD-366D-4C5E-A1D9-1FEA709B2C33}" type="presParOf" srcId="{36B04B8E-9D03-4D69-B847-9C3F54E831E2}" destId="{A11C9ED2-3F08-4FD1-A877-3076F7229A75}" srcOrd="3" destOrd="0" presId="urn:microsoft.com/office/officeart/2008/layout/VerticalCurvedList"/>
    <dgm:cxn modelId="{35153782-7419-4785-A814-B783CE214DA5}" type="presParOf" srcId="{0F6E9A71-7CFE-4E24-B7AF-967A01C3746E}" destId="{A671A340-78E2-4D96-813E-42EA3CC889DF}" srcOrd="1" destOrd="0" presId="urn:microsoft.com/office/officeart/2008/layout/VerticalCurvedList"/>
    <dgm:cxn modelId="{4E01141F-17B9-4576-8FF5-46BB4E493D4E}" type="presParOf" srcId="{0F6E9A71-7CFE-4E24-B7AF-967A01C3746E}" destId="{A6A1A76D-6EF9-43EC-B7D9-679196F2AC78}" srcOrd="2" destOrd="0" presId="urn:microsoft.com/office/officeart/2008/layout/VerticalCurvedList"/>
    <dgm:cxn modelId="{5C27CCD8-AC97-44FA-8D34-652AFB9FA4E7}" type="presParOf" srcId="{A6A1A76D-6EF9-43EC-B7D9-679196F2AC78}" destId="{050CD873-2A1A-42AF-9959-8321E7679CFA}" srcOrd="0" destOrd="0" presId="urn:microsoft.com/office/officeart/2008/layout/VerticalCurvedList"/>
    <dgm:cxn modelId="{E5B7EE8B-B36A-4EDB-A302-D2C16AFEA29A}" type="presParOf" srcId="{0F6E9A71-7CFE-4E24-B7AF-967A01C3746E}" destId="{CBF09D83-2732-4441-9FA1-C08891E08FB0}" srcOrd="3" destOrd="0" presId="urn:microsoft.com/office/officeart/2008/layout/VerticalCurvedList"/>
    <dgm:cxn modelId="{60B87A7C-F3E7-4FE9-8F2E-A9E5D62F7A8D}" type="presParOf" srcId="{0F6E9A71-7CFE-4E24-B7AF-967A01C3746E}" destId="{BA301D4D-A051-4152-AA60-66A084FEB755}" srcOrd="4" destOrd="0" presId="urn:microsoft.com/office/officeart/2008/layout/VerticalCurvedList"/>
    <dgm:cxn modelId="{9BD0C2DC-56E0-4DB9-B270-68C63938D3B4}" type="presParOf" srcId="{BA301D4D-A051-4152-AA60-66A084FEB755}" destId="{50E82186-8319-43FB-B3B7-CC692B552DAE}" srcOrd="0" destOrd="0" presId="urn:microsoft.com/office/officeart/2008/layout/VerticalCurvedList"/>
    <dgm:cxn modelId="{C24AAE26-C7B5-4C67-9E28-7A92025E2BB9}" type="presParOf" srcId="{0F6E9A71-7CFE-4E24-B7AF-967A01C3746E}" destId="{B9836790-C59C-4C0E-BCFA-44E1D3002373}" srcOrd="5" destOrd="0" presId="urn:microsoft.com/office/officeart/2008/layout/VerticalCurvedList"/>
    <dgm:cxn modelId="{A831352F-A79A-4B30-9CCC-5E6F9D0D29DC}" type="presParOf" srcId="{0F6E9A71-7CFE-4E24-B7AF-967A01C3746E}" destId="{3DCF0C17-0BC2-4053-A1E7-E95217CDE324}" srcOrd="6" destOrd="0" presId="urn:microsoft.com/office/officeart/2008/layout/VerticalCurvedList"/>
    <dgm:cxn modelId="{4FB793C6-002C-4AD3-8BD6-4FBB6E1F1701}" type="presParOf" srcId="{3DCF0C17-0BC2-4053-A1E7-E95217CDE324}" destId="{BDBB8614-FCB0-4C8D-A098-9602A47F4C8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D7A1AC-1743-4456-A247-69D06808E84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D188BC5E-E958-4C8A-B952-132B0AC1E88F}">
      <dgm:prSet phldrT="[Texto]" custT="1"/>
      <dgm:spPr>
        <a:solidFill>
          <a:schemeClr val="accent6">
            <a:lumMod val="20000"/>
            <a:lumOff val="80000"/>
          </a:schemeClr>
        </a:solidFill>
      </dgm:spPr>
      <dgm:t>
        <a:bodyPr/>
        <a:lstStyle/>
        <a:p>
          <a:r>
            <a:rPr lang="es-MX" sz="2400" dirty="0"/>
            <a:t>3. Expresión gramatical. Parte 2</a:t>
          </a:r>
          <a:endParaRPr lang="es-MX" sz="2000" dirty="0"/>
        </a:p>
      </dgm:t>
    </dgm:pt>
    <dgm:pt modelId="{57B6D92B-F430-4A18-8398-D49954D2313F}" type="parTrans" cxnId="{B624A76C-4F2D-4794-958C-C297BE19DC42}">
      <dgm:prSet/>
      <dgm:spPr/>
      <dgm:t>
        <a:bodyPr/>
        <a:lstStyle/>
        <a:p>
          <a:endParaRPr lang="es-MX"/>
        </a:p>
      </dgm:t>
    </dgm:pt>
    <dgm:pt modelId="{B2142008-FD80-4DC2-B7B3-231E6A91C5D3}" type="sibTrans" cxnId="{B624A76C-4F2D-4794-958C-C297BE19DC42}">
      <dgm:prSet/>
      <dgm:spPr/>
      <dgm:t>
        <a:bodyPr/>
        <a:lstStyle/>
        <a:p>
          <a:endParaRPr lang="es-MX"/>
        </a:p>
      </dgm:t>
    </dgm:pt>
    <dgm:pt modelId="{631C2477-B3C6-4991-80E4-AAA3E7BA353C}">
      <dgm:prSet phldrT="[Texto]" custT="1"/>
      <dgm:spPr>
        <a:solidFill>
          <a:schemeClr val="accent6">
            <a:lumMod val="50000"/>
          </a:schemeClr>
        </a:solidFill>
      </dgm:spPr>
      <dgm:t>
        <a:bodyPr/>
        <a:lstStyle/>
        <a:p>
          <a:pPr algn="just"/>
          <a:r>
            <a:rPr lang="es-MX" sz="1400" dirty="0">
              <a:solidFill>
                <a:srgbClr val="FFFFCC"/>
              </a:solidFill>
            </a:rPr>
            <a:t>De los 3 a los 3</a:t>
          </a:r>
          <a:r>
            <a:rPr lang="es-ES_tradnl" sz="1400" dirty="0">
              <a:solidFill>
                <a:srgbClr val="FFFFCC"/>
              </a:solidFill>
            </a:rPr>
            <a:t>½  </a:t>
          </a:r>
          <a:r>
            <a:rPr lang="es-MX" sz="1400" dirty="0">
              <a:solidFill>
                <a:srgbClr val="FFFFCC"/>
              </a:solidFill>
              <a:latin typeface="Arial" panose="020B0604020202020204" pitchFamily="34" charset="0"/>
              <a:cs typeface="Arial" panose="020B0604020202020204" pitchFamily="34" charset="0"/>
            </a:rPr>
            <a:t>años de vida existe cada vez una mayor adquisición de vocabulario. Uso y dominio intenso de palabras de función </a:t>
          </a:r>
        </a:p>
        <a:p>
          <a:pPr algn="just"/>
          <a:r>
            <a:rPr lang="es-MX" sz="1400" dirty="0">
              <a:solidFill>
                <a:srgbClr val="FFFFCC"/>
              </a:solidFill>
              <a:latin typeface="Arial" panose="020B0604020202020204" pitchFamily="34" charset="0"/>
              <a:cs typeface="Arial" panose="020B0604020202020204" pitchFamily="34" charset="0"/>
            </a:rPr>
            <a:t>Existe un uso gramatical productivo “</a:t>
          </a:r>
          <a:r>
            <a:rPr lang="es-ES" sz="1400" dirty="0">
              <a:solidFill>
                <a:srgbClr val="FFFFCC"/>
              </a:solidFill>
              <a:latin typeface="Arial" panose="020B0604020202020204" pitchFamily="34" charset="0"/>
              <a:cs typeface="Arial" panose="020B0604020202020204" pitchFamily="34" charset="0"/>
            </a:rPr>
            <a:t>el niño no ha dormido”, “voy a saltar”; “vamos a jugar”; “</a:t>
          </a:r>
          <a:r>
            <a:rPr lang="es-MX" sz="1400" dirty="0">
              <a:solidFill>
                <a:srgbClr val="FFFFCC"/>
              </a:solidFill>
              <a:latin typeface="Arial" panose="020B0604020202020204" pitchFamily="34" charset="0"/>
              <a:cs typeface="Arial" panose="020B0604020202020204" pitchFamily="34" charset="0"/>
            </a:rPr>
            <a:t>la niña que pega”; frases de relativo.</a:t>
          </a:r>
          <a:endParaRPr lang="es-MX" sz="1400" dirty="0">
            <a:solidFill>
              <a:srgbClr val="FFFFCC"/>
            </a:solidFill>
          </a:endParaRPr>
        </a:p>
      </dgm:t>
    </dgm:pt>
    <dgm:pt modelId="{1EC81A1B-4AD8-4202-9517-1B2A90CE92FD}" type="parTrans" cxnId="{D18AC301-28F6-4946-8D6B-AA666419941E}">
      <dgm:prSet/>
      <dgm:spPr/>
      <dgm:t>
        <a:bodyPr/>
        <a:lstStyle/>
        <a:p>
          <a:endParaRPr lang="es-MX"/>
        </a:p>
      </dgm:t>
    </dgm:pt>
    <dgm:pt modelId="{52DBEF3C-9262-4598-BC31-709FFAFC3C7C}" type="sibTrans" cxnId="{D18AC301-28F6-4946-8D6B-AA666419941E}">
      <dgm:prSet/>
      <dgm:spPr/>
      <dgm:t>
        <a:bodyPr/>
        <a:lstStyle/>
        <a:p>
          <a:endParaRPr lang="es-MX"/>
        </a:p>
      </dgm:t>
    </dgm:pt>
    <dgm:pt modelId="{2B9CC28E-974D-4B18-A162-588B7BDDC7E9}">
      <dgm:prSet phldrT="[Texto]" custT="1"/>
      <dgm:spPr>
        <a:solidFill>
          <a:schemeClr val="accent2">
            <a:lumMod val="75000"/>
          </a:schemeClr>
        </a:solidFill>
      </dgm:spPr>
      <dgm:t>
        <a:bodyPr/>
        <a:lstStyle/>
        <a:p>
          <a:r>
            <a:rPr lang="es-MX" sz="2400" dirty="0">
              <a:solidFill>
                <a:schemeClr val="bg1"/>
              </a:solidFill>
            </a:rPr>
            <a:t>3. Expresión gramatical. Parte 3</a:t>
          </a:r>
        </a:p>
      </dgm:t>
    </dgm:pt>
    <dgm:pt modelId="{268FDD5B-8674-4758-A22C-0E4743052875}" type="parTrans" cxnId="{37D99034-1E6C-4C4A-8D29-E9A946B5DF33}">
      <dgm:prSet/>
      <dgm:spPr/>
      <dgm:t>
        <a:bodyPr/>
        <a:lstStyle/>
        <a:p>
          <a:endParaRPr lang="es-MX"/>
        </a:p>
      </dgm:t>
    </dgm:pt>
    <dgm:pt modelId="{1AF47394-2033-442A-86CB-52C1A1F96AC9}" type="sibTrans" cxnId="{37D99034-1E6C-4C4A-8D29-E9A946B5DF33}">
      <dgm:prSet/>
      <dgm:spPr/>
      <dgm:t>
        <a:bodyPr/>
        <a:lstStyle/>
        <a:p>
          <a:endParaRPr lang="es-MX"/>
        </a:p>
      </dgm:t>
    </dgm:pt>
    <dgm:pt modelId="{DD2CBF60-6BC5-4923-9568-79FFE7E3ED4E}">
      <dgm:prSet phldrT="[Texto]" custT="1"/>
      <dgm:spPr>
        <a:solidFill>
          <a:srgbClr val="0070C0"/>
        </a:solidFill>
      </dgm:spPr>
      <dgm:t>
        <a:bodyPr/>
        <a:lstStyle/>
        <a:p>
          <a:pPr algn="just"/>
          <a:r>
            <a:rPr lang="es-ES" sz="1300" dirty="0">
              <a:solidFill>
                <a:schemeClr val="bg1"/>
              </a:solidFill>
            </a:rPr>
            <a:t>Después de los 4 años la van perfeccionando el uso de su lengua y se va haciendo cada vez extensa. Hay un desarrollo vasto de  competencias orientadas hacia la lectoescritura.</a:t>
          </a:r>
        </a:p>
        <a:p>
          <a:pPr algn="just"/>
          <a:r>
            <a:rPr lang="es-ES" sz="1300" dirty="0">
              <a:solidFill>
                <a:schemeClr val="bg1"/>
              </a:solidFill>
            </a:rPr>
            <a:t>Se van afinando las habilidades </a:t>
          </a:r>
          <a:r>
            <a:rPr lang="es-ES" sz="1300" dirty="0" err="1">
              <a:solidFill>
                <a:schemeClr val="bg1"/>
              </a:solidFill>
            </a:rPr>
            <a:t>metalingüisticas</a:t>
          </a:r>
          <a:r>
            <a:rPr lang="es-ES" sz="1300" dirty="0">
              <a:solidFill>
                <a:schemeClr val="bg1"/>
              </a:solidFill>
            </a:rPr>
            <a:t> (ironías, bromas, sarcasmos, refranes, moralejas). Comienza a consolidar sus comunicación social y a matizar su voz de acuerdo a la situación</a:t>
          </a:r>
          <a:r>
            <a:rPr lang="es-ES" sz="1400" dirty="0">
              <a:solidFill>
                <a:schemeClr val="bg1"/>
              </a:solidFill>
            </a:rPr>
            <a:t>.</a:t>
          </a:r>
          <a:endParaRPr lang="es-MX" sz="1400" dirty="0">
            <a:solidFill>
              <a:schemeClr val="bg1"/>
            </a:solidFill>
          </a:endParaRPr>
        </a:p>
      </dgm:t>
    </dgm:pt>
    <dgm:pt modelId="{2993D7C5-D44D-400A-8CAF-6A319B8D36C7}" type="parTrans" cxnId="{17C3B47A-0C16-41C8-BDAA-DE0C21A0FB38}">
      <dgm:prSet/>
      <dgm:spPr/>
      <dgm:t>
        <a:bodyPr/>
        <a:lstStyle/>
        <a:p>
          <a:endParaRPr lang="es-MX"/>
        </a:p>
      </dgm:t>
    </dgm:pt>
    <dgm:pt modelId="{3EEB1131-822A-4E74-B19D-08D1A286A208}" type="sibTrans" cxnId="{17C3B47A-0C16-41C8-BDAA-DE0C21A0FB38}">
      <dgm:prSet/>
      <dgm:spPr/>
      <dgm:t>
        <a:bodyPr/>
        <a:lstStyle/>
        <a:p>
          <a:endParaRPr lang="es-MX"/>
        </a:p>
      </dgm:t>
    </dgm:pt>
    <dgm:pt modelId="{7CF5E8B5-1366-42E1-8B19-00479FC428C2}">
      <dgm:prSet phldrT="[Texto]" custT="1"/>
      <dgm:spPr>
        <a:solidFill>
          <a:schemeClr val="accent6">
            <a:lumMod val="60000"/>
            <a:lumOff val="40000"/>
          </a:schemeClr>
        </a:solidFill>
      </dgm:spPr>
      <dgm:t>
        <a:bodyPr/>
        <a:lstStyle/>
        <a:p>
          <a:pPr algn="just"/>
          <a:r>
            <a:rPr lang="es-MX" sz="1400" dirty="0">
              <a:solidFill>
                <a:srgbClr val="7030A0"/>
              </a:solidFill>
            </a:rPr>
            <a:t>De los 3</a:t>
          </a:r>
          <a:r>
            <a:rPr lang="es-ES_tradnl" sz="1400" dirty="0">
              <a:solidFill>
                <a:srgbClr val="7030A0"/>
              </a:solidFill>
            </a:rPr>
            <a:t>½  a los </a:t>
          </a:r>
          <a:r>
            <a:rPr lang="es-MX" sz="1400" dirty="0">
              <a:solidFill>
                <a:srgbClr val="7030A0"/>
              </a:solidFill>
            </a:rPr>
            <a:t>4 años. Utiliza todo tipo de palabras de función y contenido y regulariza los verbos irregulares. Dice frases como “</a:t>
          </a:r>
          <a:r>
            <a:rPr kumimoji="0" lang="es-MX" sz="1400" b="0" i="0" u="none" strike="noStrike" cap="none" normalizeH="0" baseline="0" dirty="0">
              <a:ln>
                <a:noFill/>
              </a:ln>
              <a:solidFill>
                <a:schemeClr val="tx1"/>
              </a:solidFill>
              <a:effectLst/>
              <a:latin typeface="Arial" charset="0"/>
            </a:rPr>
            <a:t>se me cayó”; “se te perdió, “se le murió”; “el señor está </a:t>
          </a:r>
          <a:r>
            <a:rPr kumimoji="0" lang="es-MX" sz="1400" b="0" i="0" u="none" strike="noStrike" cap="none" normalizeH="0" baseline="0" dirty="0" err="1">
              <a:ln>
                <a:noFill/>
              </a:ln>
              <a:solidFill>
                <a:schemeClr val="tx1"/>
              </a:solidFill>
              <a:effectLst/>
              <a:latin typeface="Arial" charset="0"/>
            </a:rPr>
            <a:t>morido</a:t>
          </a:r>
          <a:r>
            <a:rPr kumimoji="0" lang="es-MX" sz="1400" b="0" i="0" u="none" strike="noStrike" cap="none" normalizeH="0" baseline="0" dirty="0">
              <a:ln>
                <a:noFill/>
              </a:ln>
              <a:solidFill>
                <a:schemeClr val="tx1"/>
              </a:solidFill>
              <a:effectLst/>
              <a:latin typeface="Arial" charset="0"/>
            </a:rPr>
            <a:t>”; “Mi papá </a:t>
          </a:r>
          <a:r>
            <a:rPr kumimoji="0" lang="es-MX" sz="1400" b="0" i="0" u="sng" strike="noStrike" cap="none" normalizeH="0" baseline="0" dirty="0">
              <a:ln>
                <a:noFill/>
              </a:ln>
              <a:solidFill>
                <a:schemeClr val="tx1"/>
              </a:solidFill>
              <a:effectLst/>
              <a:latin typeface="Arial" charset="0"/>
            </a:rPr>
            <a:t>va a llegar</a:t>
          </a:r>
          <a:r>
            <a:rPr kumimoji="0" lang="es-MX" sz="1400" b="0" i="0" u="none" strike="noStrike" cap="none" normalizeH="0" baseline="0" dirty="0">
              <a:ln>
                <a:noFill/>
              </a:ln>
              <a:solidFill>
                <a:schemeClr val="tx1"/>
              </a:solidFill>
              <a:effectLst/>
              <a:latin typeface="Arial" charset="0"/>
            </a:rPr>
            <a:t> hoy”; “juego contigo si me prestas tu muñeca, sino me voy a mi casa”</a:t>
          </a:r>
          <a:endParaRPr lang="es-MX" sz="1400" dirty="0">
            <a:solidFill>
              <a:srgbClr val="7030A0"/>
            </a:solidFill>
          </a:endParaRPr>
        </a:p>
      </dgm:t>
    </dgm:pt>
    <dgm:pt modelId="{828EA5CF-E9A0-461A-8491-AC07E22F292F}" type="parTrans" cxnId="{3387FD87-C544-41D4-993E-7143A19C29B8}">
      <dgm:prSet/>
      <dgm:spPr/>
      <dgm:t>
        <a:bodyPr/>
        <a:lstStyle/>
        <a:p>
          <a:endParaRPr lang="es-MX"/>
        </a:p>
      </dgm:t>
    </dgm:pt>
    <dgm:pt modelId="{F5CBAAF7-56E8-4F3F-8BC0-960AA8E1CE10}" type="sibTrans" cxnId="{3387FD87-C544-41D4-993E-7143A19C29B8}">
      <dgm:prSet/>
      <dgm:spPr/>
      <dgm:t>
        <a:bodyPr/>
        <a:lstStyle/>
        <a:p>
          <a:endParaRPr lang="es-MX"/>
        </a:p>
      </dgm:t>
    </dgm:pt>
    <dgm:pt modelId="{BC040192-6C0C-407E-8287-B96D95549D9C}">
      <dgm:prSet custT="1"/>
      <dgm:spPr>
        <a:solidFill>
          <a:schemeClr val="accent6">
            <a:lumMod val="60000"/>
            <a:lumOff val="40000"/>
          </a:schemeClr>
        </a:solidFill>
      </dgm:spPr>
      <dgm:t>
        <a:bodyPr/>
        <a:lstStyle/>
        <a:p>
          <a:r>
            <a:rPr lang="es-MX" sz="2300" dirty="0">
              <a:solidFill>
                <a:srgbClr val="002060"/>
              </a:solidFill>
            </a:rPr>
            <a:t>4.Últimas adquisiciones a nivel gramatical</a:t>
          </a:r>
        </a:p>
      </dgm:t>
    </dgm:pt>
    <dgm:pt modelId="{EC76B7C2-536E-4895-BCBA-C21022ABCAEB}" type="parTrans" cxnId="{395F624B-83B3-4CBB-BEE3-5D54C144D97C}">
      <dgm:prSet/>
      <dgm:spPr/>
      <dgm:t>
        <a:bodyPr/>
        <a:lstStyle/>
        <a:p>
          <a:endParaRPr lang="es-MX"/>
        </a:p>
      </dgm:t>
    </dgm:pt>
    <dgm:pt modelId="{CFBBF2EE-CB9C-4FAF-AF1D-846F2F6807CB}" type="sibTrans" cxnId="{395F624B-83B3-4CBB-BEE3-5D54C144D97C}">
      <dgm:prSet/>
      <dgm:spPr/>
      <dgm:t>
        <a:bodyPr/>
        <a:lstStyle/>
        <a:p>
          <a:endParaRPr lang="es-MX"/>
        </a:p>
      </dgm:t>
    </dgm:pt>
    <dgm:pt modelId="{7E81331D-3251-404C-8FE9-515482130A59}" type="pres">
      <dgm:prSet presAssocID="{A1D7A1AC-1743-4456-A247-69D06808E845}" presName="theList" presStyleCnt="0">
        <dgm:presLayoutVars>
          <dgm:dir/>
          <dgm:animLvl val="lvl"/>
          <dgm:resizeHandles val="exact"/>
        </dgm:presLayoutVars>
      </dgm:prSet>
      <dgm:spPr/>
    </dgm:pt>
    <dgm:pt modelId="{7D4A5486-E342-4C7D-B05B-B0CEEC2DB8AC}" type="pres">
      <dgm:prSet presAssocID="{D188BC5E-E958-4C8A-B952-132B0AC1E88F}" presName="compNode" presStyleCnt="0"/>
      <dgm:spPr/>
    </dgm:pt>
    <dgm:pt modelId="{D190DE3A-C3C8-4BDB-AFE7-EA948C8FD2D5}" type="pres">
      <dgm:prSet presAssocID="{D188BC5E-E958-4C8A-B952-132B0AC1E88F}" presName="aNode" presStyleLbl="bgShp" presStyleIdx="0" presStyleCnt="3" custLinFactNeighborX="-38" custLinFactNeighborY="0"/>
      <dgm:spPr/>
    </dgm:pt>
    <dgm:pt modelId="{3D4F04D7-F124-46EC-B172-255C3BDB0C13}" type="pres">
      <dgm:prSet presAssocID="{D188BC5E-E958-4C8A-B952-132B0AC1E88F}" presName="textNode" presStyleLbl="bgShp" presStyleIdx="0" presStyleCnt="3"/>
      <dgm:spPr/>
    </dgm:pt>
    <dgm:pt modelId="{7EF483DB-FB6A-4FFE-89CB-6D7901496A3E}" type="pres">
      <dgm:prSet presAssocID="{D188BC5E-E958-4C8A-B952-132B0AC1E88F}" presName="compChildNode" presStyleCnt="0"/>
      <dgm:spPr/>
    </dgm:pt>
    <dgm:pt modelId="{7608AB18-5AA0-4632-AB94-E609D1553C1B}" type="pres">
      <dgm:prSet presAssocID="{D188BC5E-E958-4C8A-B952-132B0AC1E88F}" presName="theInnerList" presStyleCnt="0"/>
      <dgm:spPr/>
    </dgm:pt>
    <dgm:pt modelId="{7DEEFBF0-E578-4D58-94E3-593CB8CE7B71}" type="pres">
      <dgm:prSet presAssocID="{631C2477-B3C6-4991-80E4-AAA3E7BA353C}" presName="childNode" presStyleLbl="node1" presStyleIdx="0" presStyleCnt="3" custScaleX="110255" custScaleY="115373" custLinFactNeighborX="-2697" custLinFactNeighborY="-3429">
        <dgm:presLayoutVars>
          <dgm:bulletEnabled val="1"/>
        </dgm:presLayoutVars>
      </dgm:prSet>
      <dgm:spPr/>
    </dgm:pt>
    <dgm:pt modelId="{86FE5493-9D5E-4E91-8BDD-7564090C3541}" type="pres">
      <dgm:prSet presAssocID="{D188BC5E-E958-4C8A-B952-132B0AC1E88F}" presName="aSpace" presStyleCnt="0"/>
      <dgm:spPr/>
    </dgm:pt>
    <dgm:pt modelId="{0A7D7A30-C6CC-4561-9661-C1023F58B7D1}" type="pres">
      <dgm:prSet presAssocID="{2B9CC28E-974D-4B18-A162-588B7BDDC7E9}" presName="compNode" presStyleCnt="0"/>
      <dgm:spPr/>
    </dgm:pt>
    <dgm:pt modelId="{705A9445-A954-43D2-B59A-CA6ED426E5E4}" type="pres">
      <dgm:prSet presAssocID="{2B9CC28E-974D-4B18-A162-588B7BDDC7E9}" presName="aNode" presStyleLbl="bgShp" presStyleIdx="1" presStyleCnt="3" custLinFactNeighborX="-3772" custLinFactNeighborY="1467"/>
      <dgm:spPr/>
    </dgm:pt>
    <dgm:pt modelId="{7D824E6F-606C-439C-81C1-04BE2F865480}" type="pres">
      <dgm:prSet presAssocID="{2B9CC28E-974D-4B18-A162-588B7BDDC7E9}" presName="textNode" presStyleLbl="bgShp" presStyleIdx="1" presStyleCnt="3"/>
      <dgm:spPr/>
    </dgm:pt>
    <dgm:pt modelId="{F10BC9E9-2953-4DD8-BF40-C589BC3E003A}" type="pres">
      <dgm:prSet presAssocID="{2B9CC28E-974D-4B18-A162-588B7BDDC7E9}" presName="compChildNode" presStyleCnt="0"/>
      <dgm:spPr/>
    </dgm:pt>
    <dgm:pt modelId="{48369F53-1998-4797-BAB0-33ACD0B18105}" type="pres">
      <dgm:prSet presAssocID="{2B9CC28E-974D-4B18-A162-588B7BDDC7E9}" presName="theInnerList" presStyleCnt="0"/>
      <dgm:spPr/>
    </dgm:pt>
    <dgm:pt modelId="{ABA308B6-8C60-4864-9E77-B653976993D8}" type="pres">
      <dgm:prSet presAssocID="{7CF5E8B5-1366-42E1-8B19-00479FC428C2}" presName="childNode" presStyleLbl="node1" presStyleIdx="1" presStyleCnt="3" custLinFactNeighborX="-4561" custLinFactNeighborY="519">
        <dgm:presLayoutVars>
          <dgm:bulletEnabled val="1"/>
        </dgm:presLayoutVars>
      </dgm:prSet>
      <dgm:spPr/>
    </dgm:pt>
    <dgm:pt modelId="{71D896BC-B646-4708-87CD-C2A4B2032F6D}" type="pres">
      <dgm:prSet presAssocID="{2B9CC28E-974D-4B18-A162-588B7BDDC7E9}" presName="aSpace" presStyleCnt="0"/>
      <dgm:spPr/>
    </dgm:pt>
    <dgm:pt modelId="{6C0E3FE3-7FBC-45AB-A05F-4ED108182329}" type="pres">
      <dgm:prSet presAssocID="{BC040192-6C0C-407E-8287-B96D95549D9C}" presName="compNode" presStyleCnt="0"/>
      <dgm:spPr/>
    </dgm:pt>
    <dgm:pt modelId="{5CFE88FA-B7D0-4B9E-83CE-FB2E0892995D}" type="pres">
      <dgm:prSet presAssocID="{BC040192-6C0C-407E-8287-B96D95549D9C}" presName="aNode" presStyleLbl="bgShp" presStyleIdx="2" presStyleCnt="3" custLinFactNeighborX="-4975" custLinFactNeighborY="1344"/>
      <dgm:spPr/>
    </dgm:pt>
    <dgm:pt modelId="{A199C51A-3AFA-447F-A664-127519B52C4D}" type="pres">
      <dgm:prSet presAssocID="{BC040192-6C0C-407E-8287-B96D95549D9C}" presName="textNode" presStyleLbl="bgShp" presStyleIdx="2" presStyleCnt="3"/>
      <dgm:spPr/>
    </dgm:pt>
    <dgm:pt modelId="{69B2C7AE-DE87-45D3-911B-183E556651AD}" type="pres">
      <dgm:prSet presAssocID="{BC040192-6C0C-407E-8287-B96D95549D9C}" presName="compChildNode" presStyleCnt="0"/>
      <dgm:spPr/>
    </dgm:pt>
    <dgm:pt modelId="{310B6507-3CB1-4799-BC5C-4F27E14D8E82}" type="pres">
      <dgm:prSet presAssocID="{BC040192-6C0C-407E-8287-B96D95549D9C}" presName="theInnerList" presStyleCnt="0"/>
      <dgm:spPr/>
    </dgm:pt>
    <dgm:pt modelId="{DE8EC0E4-BA92-4FFC-8AC0-71037ACB39D8}" type="pres">
      <dgm:prSet presAssocID="{DD2CBF60-6BC5-4923-9568-79FFE7E3ED4E}" presName="childNode" presStyleLbl="node1" presStyleIdx="2" presStyleCnt="3" custScaleY="105581" custLinFactNeighborX="-3778" custLinFactNeighborY="-3933">
        <dgm:presLayoutVars>
          <dgm:bulletEnabled val="1"/>
        </dgm:presLayoutVars>
      </dgm:prSet>
      <dgm:spPr/>
    </dgm:pt>
  </dgm:ptLst>
  <dgm:cxnLst>
    <dgm:cxn modelId="{D18AC301-28F6-4946-8D6B-AA666419941E}" srcId="{D188BC5E-E958-4C8A-B952-132B0AC1E88F}" destId="{631C2477-B3C6-4991-80E4-AAA3E7BA353C}" srcOrd="0" destOrd="0" parTransId="{1EC81A1B-4AD8-4202-9517-1B2A90CE92FD}" sibTransId="{52DBEF3C-9262-4598-BC31-709FFAFC3C7C}"/>
    <dgm:cxn modelId="{37D99034-1E6C-4C4A-8D29-E9A946B5DF33}" srcId="{A1D7A1AC-1743-4456-A247-69D06808E845}" destId="{2B9CC28E-974D-4B18-A162-588B7BDDC7E9}" srcOrd="1" destOrd="0" parTransId="{268FDD5B-8674-4758-A22C-0E4743052875}" sibTransId="{1AF47394-2033-442A-86CB-52C1A1F96AC9}"/>
    <dgm:cxn modelId="{28F5255D-D406-41B8-A72A-91B934590676}" type="presOf" srcId="{D188BC5E-E958-4C8A-B952-132B0AC1E88F}" destId="{3D4F04D7-F124-46EC-B172-255C3BDB0C13}" srcOrd="1" destOrd="0" presId="urn:microsoft.com/office/officeart/2005/8/layout/lProcess2"/>
    <dgm:cxn modelId="{92459C64-F979-4D03-8EB2-55461F1CBC83}" type="presOf" srcId="{BC040192-6C0C-407E-8287-B96D95549D9C}" destId="{5CFE88FA-B7D0-4B9E-83CE-FB2E0892995D}" srcOrd="0" destOrd="0" presId="urn:microsoft.com/office/officeart/2005/8/layout/lProcess2"/>
    <dgm:cxn modelId="{395F624B-83B3-4CBB-BEE3-5D54C144D97C}" srcId="{A1D7A1AC-1743-4456-A247-69D06808E845}" destId="{BC040192-6C0C-407E-8287-B96D95549D9C}" srcOrd="2" destOrd="0" parTransId="{EC76B7C2-536E-4895-BCBA-C21022ABCAEB}" sibTransId="{CFBBF2EE-CB9C-4FAF-AF1D-846F2F6807CB}"/>
    <dgm:cxn modelId="{B624A76C-4F2D-4794-958C-C297BE19DC42}" srcId="{A1D7A1AC-1743-4456-A247-69D06808E845}" destId="{D188BC5E-E958-4C8A-B952-132B0AC1E88F}" srcOrd="0" destOrd="0" parTransId="{57B6D92B-F430-4A18-8398-D49954D2313F}" sibTransId="{B2142008-FD80-4DC2-B7B3-231E6A91C5D3}"/>
    <dgm:cxn modelId="{3FE09C4D-981B-4267-B6C9-168851D2D9B6}" type="presOf" srcId="{DD2CBF60-6BC5-4923-9568-79FFE7E3ED4E}" destId="{DE8EC0E4-BA92-4FFC-8AC0-71037ACB39D8}" srcOrd="0" destOrd="0" presId="urn:microsoft.com/office/officeart/2005/8/layout/lProcess2"/>
    <dgm:cxn modelId="{1F165F6F-8E7E-455A-8068-53A0275914AE}" type="presOf" srcId="{A1D7A1AC-1743-4456-A247-69D06808E845}" destId="{7E81331D-3251-404C-8FE9-515482130A59}" srcOrd="0" destOrd="0" presId="urn:microsoft.com/office/officeart/2005/8/layout/lProcess2"/>
    <dgm:cxn modelId="{17C3B47A-0C16-41C8-BDAA-DE0C21A0FB38}" srcId="{BC040192-6C0C-407E-8287-B96D95549D9C}" destId="{DD2CBF60-6BC5-4923-9568-79FFE7E3ED4E}" srcOrd="0" destOrd="0" parTransId="{2993D7C5-D44D-400A-8CAF-6A319B8D36C7}" sibTransId="{3EEB1131-822A-4E74-B19D-08D1A286A208}"/>
    <dgm:cxn modelId="{6712987C-9053-49AD-B29C-D01D370F2748}" type="presOf" srcId="{2B9CC28E-974D-4B18-A162-588B7BDDC7E9}" destId="{7D824E6F-606C-439C-81C1-04BE2F865480}" srcOrd="1" destOrd="0" presId="urn:microsoft.com/office/officeart/2005/8/layout/lProcess2"/>
    <dgm:cxn modelId="{3387FD87-C544-41D4-993E-7143A19C29B8}" srcId="{2B9CC28E-974D-4B18-A162-588B7BDDC7E9}" destId="{7CF5E8B5-1366-42E1-8B19-00479FC428C2}" srcOrd="0" destOrd="0" parTransId="{828EA5CF-E9A0-461A-8491-AC07E22F292F}" sibTransId="{F5CBAAF7-56E8-4F3F-8BC0-960AA8E1CE10}"/>
    <dgm:cxn modelId="{2AB93E97-DE4E-4A9D-9ED1-49A941C4C7B3}" type="presOf" srcId="{2B9CC28E-974D-4B18-A162-588B7BDDC7E9}" destId="{705A9445-A954-43D2-B59A-CA6ED426E5E4}" srcOrd="0" destOrd="0" presId="urn:microsoft.com/office/officeart/2005/8/layout/lProcess2"/>
    <dgm:cxn modelId="{A63E55C0-7CCC-45D0-AFA7-E3D1C71BEF39}" type="presOf" srcId="{BC040192-6C0C-407E-8287-B96D95549D9C}" destId="{A199C51A-3AFA-447F-A664-127519B52C4D}" srcOrd="1" destOrd="0" presId="urn:microsoft.com/office/officeart/2005/8/layout/lProcess2"/>
    <dgm:cxn modelId="{8E56E5C0-A7D1-4817-9A55-8DA3026FB613}" type="presOf" srcId="{D188BC5E-E958-4C8A-B952-132B0AC1E88F}" destId="{D190DE3A-C3C8-4BDB-AFE7-EA948C8FD2D5}" srcOrd="0" destOrd="0" presId="urn:microsoft.com/office/officeart/2005/8/layout/lProcess2"/>
    <dgm:cxn modelId="{069448F4-CE68-4C42-AA01-14CDE7470B16}" type="presOf" srcId="{7CF5E8B5-1366-42E1-8B19-00479FC428C2}" destId="{ABA308B6-8C60-4864-9E77-B653976993D8}" srcOrd="0" destOrd="0" presId="urn:microsoft.com/office/officeart/2005/8/layout/lProcess2"/>
    <dgm:cxn modelId="{094A46FB-7640-49D8-87F2-2B4764BDC727}" type="presOf" srcId="{631C2477-B3C6-4991-80E4-AAA3E7BA353C}" destId="{7DEEFBF0-E578-4D58-94E3-593CB8CE7B71}" srcOrd="0" destOrd="0" presId="urn:microsoft.com/office/officeart/2005/8/layout/lProcess2"/>
    <dgm:cxn modelId="{9BB57E5A-4EC7-46EC-848A-9451FCB1C45E}" type="presParOf" srcId="{7E81331D-3251-404C-8FE9-515482130A59}" destId="{7D4A5486-E342-4C7D-B05B-B0CEEC2DB8AC}" srcOrd="0" destOrd="0" presId="urn:microsoft.com/office/officeart/2005/8/layout/lProcess2"/>
    <dgm:cxn modelId="{FCF6848D-9FE4-4257-B00E-D4024A056769}" type="presParOf" srcId="{7D4A5486-E342-4C7D-B05B-B0CEEC2DB8AC}" destId="{D190DE3A-C3C8-4BDB-AFE7-EA948C8FD2D5}" srcOrd="0" destOrd="0" presId="urn:microsoft.com/office/officeart/2005/8/layout/lProcess2"/>
    <dgm:cxn modelId="{3380AEC5-C912-4B06-9935-86C370113009}" type="presParOf" srcId="{7D4A5486-E342-4C7D-B05B-B0CEEC2DB8AC}" destId="{3D4F04D7-F124-46EC-B172-255C3BDB0C13}" srcOrd="1" destOrd="0" presId="urn:microsoft.com/office/officeart/2005/8/layout/lProcess2"/>
    <dgm:cxn modelId="{802C6E52-02B5-4B13-A26C-23A7863475ED}" type="presParOf" srcId="{7D4A5486-E342-4C7D-B05B-B0CEEC2DB8AC}" destId="{7EF483DB-FB6A-4FFE-89CB-6D7901496A3E}" srcOrd="2" destOrd="0" presId="urn:microsoft.com/office/officeart/2005/8/layout/lProcess2"/>
    <dgm:cxn modelId="{961B46D2-154B-4EC0-BB33-6DD531F3D970}" type="presParOf" srcId="{7EF483DB-FB6A-4FFE-89CB-6D7901496A3E}" destId="{7608AB18-5AA0-4632-AB94-E609D1553C1B}" srcOrd="0" destOrd="0" presId="urn:microsoft.com/office/officeart/2005/8/layout/lProcess2"/>
    <dgm:cxn modelId="{6B8DBF27-1574-46BC-A1CD-01AF7A5D9EF4}" type="presParOf" srcId="{7608AB18-5AA0-4632-AB94-E609D1553C1B}" destId="{7DEEFBF0-E578-4D58-94E3-593CB8CE7B71}" srcOrd="0" destOrd="0" presId="urn:microsoft.com/office/officeart/2005/8/layout/lProcess2"/>
    <dgm:cxn modelId="{AFB84439-D2CF-431A-913E-ED3B57DB791B}" type="presParOf" srcId="{7E81331D-3251-404C-8FE9-515482130A59}" destId="{86FE5493-9D5E-4E91-8BDD-7564090C3541}" srcOrd="1" destOrd="0" presId="urn:microsoft.com/office/officeart/2005/8/layout/lProcess2"/>
    <dgm:cxn modelId="{DAAE4335-3B9C-4FFE-82A6-AB7AB17893B2}" type="presParOf" srcId="{7E81331D-3251-404C-8FE9-515482130A59}" destId="{0A7D7A30-C6CC-4561-9661-C1023F58B7D1}" srcOrd="2" destOrd="0" presId="urn:microsoft.com/office/officeart/2005/8/layout/lProcess2"/>
    <dgm:cxn modelId="{484719F0-E833-461B-9896-CCB68455EBC6}" type="presParOf" srcId="{0A7D7A30-C6CC-4561-9661-C1023F58B7D1}" destId="{705A9445-A954-43D2-B59A-CA6ED426E5E4}" srcOrd="0" destOrd="0" presId="urn:microsoft.com/office/officeart/2005/8/layout/lProcess2"/>
    <dgm:cxn modelId="{46182195-039E-4961-BDB6-E1F74F4EA99A}" type="presParOf" srcId="{0A7D7A30-C6CC-4561-9661-C1023F58B7D1}" destId="{7D824E6F-606C-439C-81C1-04BE2F865480}" srcOrd="1" destOrd="0" presId="urn:microsoft.com/office/officeart/2005/8/layout/lProcess2"/>
    <dgm:cxn modelId="{FA7D29E4-9DC5-49CE-9E34-2677B064BDEC}" type="presParOf" srcId="{0A7D7A30-C6CC-4561-9661-C1023F58B7D1}" destId="{F10BC9E9-2953-4DD8-BF40-C589BC3E003A}" srcOrd="2" destOrd="0" presId="urn:microsoft.com/office/officeart/2005/8/layout/lProcess2"/>
    <dgm:cxn modelId="{7268F615-E908-4EA7-B0CF-A248E4E63EC4}" type="presParOf" srcId="{F10BC9E9-2953-4DD8-BF40-C589BC3E003A}" destId="{48369F53-1998-4797-BAB0-33ACD0B18105}" srcOrd="0" destOrd="0" presId="urn:microsoft.com/office/officeart/2005/8/layout/lProcess2"/>
    <dgm:cxn modelId="{BF8B27DC-47E4-4C01-B47B-B298589AC3A4}" type="presParOf" srcId="{48369F53-1998-4797-BAB0-33ACD0B18105}" destId="{ABA308B6-8C60-4864-9E77-B653976993D8}" srcOrd="0" destOrd="0" presId="urn:microsoft.com/office/officeart/2005/8/layout/lProcess2"/>
    <dgm:cxn modelId="{932F684D-666B-4AE2-A1B6-E117B4235D45}" type="presParOf" srcId="{7E81331D-3251-404C-8FE9-515482130A59}" destId="{71D896BC-B646-4708-87CD-C2A4B2032F6D}" srcOrd="3" destOrd="0" presId="urn:microsoft.com/office/officeart/2005/8/layout/lProcess2"/>
    <dgm:cxn modelId="{E167DD64-6D9F-451B-8388-98349EAB94FA}" type="presParOf" srcId="{7E81331D-3251-404C-8FE9-515482130A59}" destId="{6C0E3FE3-7FBC-45AB-A05F-4ED108182329}" srcOrd="4" destOrd="0" presId="urn:microsoft.com/office/officeart/2005/8/layout/lProcess2"/>
    <dgm:cxn modelId="{64211C3D-D02F-4206-BB53-B94062D08C8E}" type="presParOf" srcId="{6C0E3FE3-7FBC-45AB-A05F-4ED108182329}" destId="{5CFE88FA-B7D0-4B9E-83CE-FB2E0892995D}" srcOrd="0" destOrd="0" presId="urn:microsoft.com/office/officeart/2005/8/layout/lProcess2"/>
    <dgm:cxn modelId="{91BBAEB6-35B6-4DEE-AB71-D9E7FC6E60E4}" type="presParOf" srcId="{6C0E3FE3-7FBC-45AB-A05F-4ED108182329}" destId="{A199C51A-3AFA-447F-A664-127519B52C4D}" srcOrd="1" destOrd="0" presId="urn:microsoft.com/office/officeart/2005/8/layout/lProcess2"/>
    <dgm:cxn modelId="{F0015433-0BD0-4321-9C82-038805180DE3}" type="presParOf" srcId="{6C0E3FE3-7FBC-45AB-A05F-4ED108182329}" destId="{69B2C7AE-DE87-45D3-911B-183E556651AD}" srcOrd="2" destOrd="0" presId="urn:microsoft.com/office/officeart/2005/8/layout/lProcess2"/>
    <dgm:cxn modelId="{6483CA90-F03D-4624-8AD6-735F9EEEDA87}" type="presParOf" srcId="{69B2C7AE-DE87-45D3-911B-183E556651AD}" destId="{310B6507-3CB1-4799-BC5C-4F27E14D8E82}" srcOrd="0" destOrd="0" presId="urn:microsoft.com/office/officeart/2005/8/layout/lProcess2"/>
    <dgm:cxn modelId="{BC75B048-4A60-4DB0-8AB3-857AAABDF7AC}" type="presParOf" srcId="{310B6507-3CB1-4799-BC5C-4F27E14D8E82}" destId="{DE8EC0E4-BA92-4FFC-8AC0-71037ACB39D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D7A1AC-1743-4456-A247-69D06808E84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DD2CBF60-6BC5-4923-9568-79FFE7E3ED4E}">
      <dgm:prSet phldrT="[Texto]" custT="1"/>
      <dgm:spPr>
        <a:solidFill>
          <a:srgbClr val="0070C0"/>
        </a:solidFill>
      </dgm:spPr>
      <dgm:t>
        <a:bodyPr/>
        <a:lstStyle/>
        <a:p>
          <a:pPr algn="ctr"/>
          <a:r>
            <a:rPr lang="es-MX" sz="2300">
              <a:solidFill>
                <a:schemeClr val="bg1"/>
              </a:solidFill>
            </a:rPr>
            <a:t>5.Las adquisiciones más tardías</a:t>
          </a:r>
          <a:endParaRPr lang="es-MX" sz="1500" dirty="0">
            <a:solidFill>
              <a:schemeClr val="bg1"/>
            </a:solidFill>
          </a:endParaRPr>
        </a:p>
      </dgm:t>
    </dgm:pt>
    <dgm:pt modelId="{2993D7C5-D44D-400A-8CAF-6A319B8D36C7}" type="parTrans" cxnId="{17C3B47A-0C16-41C8-BDAA-DE0C21A0FB38}">
      <dgm:prSet/>
      <dgm:spPr/>
      <dgm:t>
        <a:bodyPr/>
        <a:lstStyle/>
        <a:p>
          <a:endParaRPr lang="es-MX"/>
        </a:p>
      </dgm:t>
    </dgm:pt>
    <dgm:pt modelId="{3EEB1131-822A-4E74-B19D-08D1A286A208}" type="sibTrans" cxnId="{17C3B47A-0C16-41C8-BDAA-DE0C21A0FB38}">
      <dgm:prSet/>
      <dgm:spPr/>
      <dgm:t>
        <a:bodyPr/>
        <a:lstStyle/>
        <a:p>
          <a:endParaRPr lang="es-MX"/>
        </a:p>
      </dgm:t>
    </dgm:pt>
    <dgm:pt modelId="{A87A851F-F631-41D6-A69D-0968D2AC0617}">
      <dgm:prSet custT="1"/>
      <dgm:spPr>
        <a:solidFill>
          <a:srgbClr val="7030A0"/>
        </a:solidFill>
      </dgm:spPr>
      <dgm:t>
        <a:bodyPr/>
        <a:lstStyle/>
        <a:p>
          <a:r>
            <a:rPr lang="es-ES" sz="1600" dirty="0">
              <a:solidFill>
                <a:schemeClr val="bg1"/>
              </a:solidFill>
            </a:rPr>
            <a:t>Entre los 7 y 8 años se adquieren las últimas estructuras sintácticas más complejas de la lengua. Por ejemplo frases como: “El celular rojo, grande con el que le llamé al expresidente Juan Álvarez Ortega era de color rojo, porque era el único que tenía”</a:t>
          </a:r>
        </a:p>
        <a:p>
          <a:r>
            <a:rPr lang="es-ES" sz="1600" dirty="0">
              <a:solidFill>
                <a:schemeClr val="bg1"/>
              </a:solidFill>
            </a:rPr>
            <a:t>Referentes a oraciones subordinadas</a:t>
          </a:r>
        </a:p>
        <a:p>
          <a:r>
            <a:rPr lang="es-ES" sz="1600" dirty="0">
              <a:solidFill>
                <a:schemeClr val="bg1"/>
              </a:solidFill>
            </a:rPr>
            <a:t>Sustantivas con función de término de complemento de una preposición, complemento predicativo, adverbiales temporales, modales, comparativas, consecutivas</a:t>
          </a:r>
          <a:endParaRPr lang="es-MX" sz="1600" dirty="0">
            <a:solidFill>
              <a:schemeClr val="bg1"/>
            </a:solidFill>
          </a:endParaRPr>
        </a:p>
        <a:p>
          <a:endParaRPr lang="es-MX" sz="1500" dirty="0">
            <a:solidFill>
              <a:schemeClr val="bg1"/>
            </a:solidFill>
          </a:endParaRPr>
        </a:p>
      </dgm:t>
    </dgm:pt>
    <dgm:pt modelId="{8D1977B7-9B16-460F-B549-C474DE9766F9}" type="parTrans" cxnId="{F9E11915-944C-42E9-917B-EA3849530ED8}">
      <dgm:prSet/>
      <dgm:spPr/>
      <dgm:t>
        <a:bodyPr/>
        <a:lstStyle/>
        <a:p>
          <a:endParaRPr lang="es-MX"/>
        </a:p>
      </dgm:t>
    </dgm:pt>
    <dgm:pt modelId="{BA65ACB3-A102-44E2-862F-3BD5F5F20F96}" type="sibTrans" cxnId="{F9E11915-944C-42E9-917B-EA3849530ED8}">
      <dgm:prSet/>
      <dgm:spPr/>
      <dgm:t>
        <a:bodyPr/>
        <a:lstStyle/>
        <a:p>
          <a:endParaRPr lang="es-MX"/>
        </a:p>
      </dgm:t>
    </dgm:pt>
    <dgm:pt modelId="{7E81331D-3251-404C-8FE9-515482130A59}" type="pres">
      <dgm:prSet presAssocID="{A1D7A1AC-1743-4456-A247-69D06808E845}" presName="theList" presStyleCnt="0">
        <dgm:presLayoutVars>
          <dgm:dir/>
          <dgm:animLvl val="lvl"/>
          <dgm:resizeHandles val="exact"/>
        </dgm:presLayoutVars>
      </dgm:prSet>
      <dgm:spPr/>
    </dgm:pt>
    <dgm:pt modelId="{D3319D2F-B856-4C43-B403-D55A13AE0DC6}" type="pres">
      <dgm:prSet presAssocID="{DD2CBF60-6BC5-4923-9568-79FFE7E3ED4E}" presName="compNode" presStyleCnt="0"/>
      <dgm:spPr/>
    </dgm:pt>
    <dgm:pt modelId="{6C03E6AA-4395-45AD-9390-C702E59AF715}" type="pres">
      <dgm:prSet presAssocID="{DD2CBF60-6BC5-4923-9568-79FFE7E3ED4E}" presName="aNode" presStyleLbl="bgShp" presStyleIdx="0" presStyleCnt="1"/>
      <dgm:spPr/>
    </dgm:pt>
    <dgm:pt modelId="{BBE085B4-6056-4AE0-8EC5-495508D5FD15}" type="pres">
      <dgm:prSet presAssocID="{DD2CBF60-6BC5-4923-9568-79FFE7E3ED4E}" presName="textNode" presStyleLbl="bgShp" presStyleIdx="0" presStyleCnt="1"/>
      <dgm:spPr/>
    </dgm:pt>
    <dgm:pt modelId="{D23024D4-BE0A-4871-9CFA-59333FE2E1D2}" type="pres">
      <dgm:prSet presAssocID="{DD2CBF60-6BC5-4923-9568-79FFE7E3ED4E}" presName="compChildNode" presStyleCnt="0"/>
      <dgm:spPr/>
    </dgm:pt>
    <dgm:pt modelId="{AEE66E81-59A5-4E8A-A24B-0C5F4BEA0F02}" type="pres">
      <dgm:prSet presAssocID="{DD2CBF60-6BC5-4923-9568-79FFE7E3ED4E}" presName="theInnerList" presStyleCnt="0"/>
      <dgm:spPr/>
    </dgm:pt>
    <dgm:pt modelId="{A5AC2940-B35C-47C5-B47E-D424DE19BD45}" type="pres">
      <dgm:prSet presAssocID="{A87A851F-F631-41D6-A69D-0968D2AC0617}" presName="childNode" presStyleLbl="node1" presStyleIdx="0" presStyleCnt="1" custScaleY="111047" custLinFactNeighborX="-354" custLinFactNeighborY="-6940">
        <dgm:presLayoutVars>
          <dgm:bulletEnabled val="1"/>
        </dgm:presLayoutVars>
      </dgm:prSet>
      <dgm:spPr/>
    </dgm:pt>
  </dgm:ptLst>
  <dgm:cxnLst>
    <dgm:cxn modelId="{F9E11915-944C-42E9-917B-EA3849530ED8}" srcId="{DD2CBF60-6BC5-4923-9568-79FFE7E3ED4E}" destId="{A87A851F-F631-41D6-A69D-0968D2AC0617}" srcOrd="0" destOrd="0" parTransId="{8D1977B7-9B16-460F-B549-C474DE9766F9}" sibTransId="{BA65ACB3-A102-44E2-862F-3BD5F5F20F96}"/>
    <dgm:cxn modelId="{7ACB6634-0F64-4678-9F43-EBB0CF1A9F0E}" type="presOf" srcId="{DD2CBF60-6BC5-4923-9568-79FFE7E3ED4E}" destId="{6C03E6AA-4395-45AD-9390-C702E59AF715}" srcOrd="0" destOrd="0" presId="urn:microsoft.com/office/officeart/2005/8/layout/lProcess2"/>
    <dgm:cxn modelId="{FA5E283F-84DB-44E3-8E9B-DCA88A914FA7}" type="presOf" srcId="{A87A851F-F631-41D6-A69D-0968D2AC0617}" destId="{A5AC2940-B35C-47C5-B47E-D424DE19BD45}" srcOrd="0" destOrd="0" presId="urn:microsoft.com/office/officeart/2005/8/layout/lProcess2"/>
    <dgm:cxn modelId="{17C3B47A-0C16-41C8-BDAA-DE0C21A0FB38}" srcId="{A1D7A1AC-1743-4456-A247-69D06808E845}" destId="{DD2CBF60-6BC5-4923-9568-79FFE7E3ED4E}" srcOrd="0" destOrd="0" parTransId="{2993D7C5-D44D-400A-8CAF-6A319B8D36C7}" sibTransId="{3EEB1131-822A-4E74-B19D-08D1A286A208}"/>
    <dgm:cxn modelId="{55D50AC4-C116-45C6-BC8F-93B8A0CBC7FC}" type="presOf" srcId="{A1D7A1AC-1743-4456-A247-69D06808E845}" destId="{7E81331D-3251-404C-8FE9-515482130A59}" srcOrd="0" destOrd="0" presId="urn:microsoft.com/office/officeart/2005/8/layout/lProcess2"/>
    <dgm:cxn modelId="{8F8059C9-381A-42FC-92C9-98FC0400FA82}" type="presOf" srcId="{DD2CBF60-6BC5-4923-9568-79FFE7E3ED4E}" destId="{BBE085B4-6056-4AE0-8EC5-495508D5FD15}" srcOrd="1" destOrd="0" presId="urn:microsoft.com/office/officeart/2005/8/layout/lProcess2"/>
    <dgm:cxn modelId="{6A8DDCD8-2109-42A8-809A-39E1593B454D}" type="presParOf" srcId="{7E81331D-3251-404C-8FE9-515482130A59}" destId="{D3319D2F-B856-4C43-B403-D55A13AE0DC6}" srcOrd="0" destOrd="0" presId="urn:microsoft.com/office/officeart/2005/8/layout/lProcess2"/>
    <dgm:cxn modelId="{6F226897-96DB-4E0F-84D7-C24E6C46C943}" type="presParOf" srcId="{D3319D2F-B856-4C43-B403-D55A13AE0DC6}" destId="{6C03E6AA-4395-45AD-9390-C702E59AF715}" srcOrd="0" destOrd="0" presId="urn:microsoft.com/office/officeart/2005/8/layout/lProcess2"/>
    <dgm:cxn modelId="{5730BE4F-3B01-4BA8-91CB-4F8F51E19CEF}" type="presParOf" srcId="{D3319D2F-B856-4C43-B403-D55A13AE0DC6}" destId="{BBE085B4-6056-4AE0-8EC5-495508D5FD15}" srcOrd="1" destOrd="0" presId="urn:microsoft.com/office/officeart/2005/8/layout/lProcess2"/>
    <dgm:cxn modelId="{0339A601-B958-498A-8E6F-B3AB826C4055}" type="presParOf" srcId="{D3319D2F-B856-4C43-B403-D55A13AE0DC6}" destId="{D23024D4-BE0A-4871-9CFA-59333FE2E1D2}" srcOrd="2" destOrd="0" presId="urn:microsoft.com/office/officeart/2005/8/layout/lProcess2"/>
    <dgm:cxn modelId="{8C229773-12D5-4D00-9918-1A6B181C73BF}" type="presParOf" srcId="{D23024D4-BE0A-4871-9CFA-59333FE2E1D2}" destId="{AEE66E81-59A5-4E8A-A24B-0C5F4BEA0F02}" srcOrd="0" destOrd="0" presId="urn:microsoft.com/office/officeart/2005/8/layout/lProcess2"/>
    <dgm:cxn modelId="{829EFFDD-1790-441E-81B0-81E33C85B927}" type="presParOf" srcId="{AEE66E81-59A5-4E8A-A24B-0C5F4BEA0F02}" destId="{A5AC2940-B35C-47C5-B47E-D424DE19BD4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D7A1AC-1743-4456-A247-69D06808E84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DD2CBF60-6BC5-4923-9568-79FFE7E3ED4E}">
      <dgm:prSet phldrT="[Texto]" custT="1"/>
      <dgm:spPr>
        <a:solidFill>
          <a:srgbClr val="0070C0"/>
        </a:solidFill>
      </dgm:spPr>
      <dgm:t>
        <a:bodyPr/>
        <a:lstStyle/>
        <a:p>
          <a:pPr algn="just"/>
          <a:r>
            <a:rPr lang="es-ES" sz="1800" dirty="0">
              <a:solidFill>
                <a:schemeClr val="bg1"/>
              </a:solidFill>
            </a:rPr>
            <a:t>En el nivel fonológico (en la adquisición articulatoria) el menor debe que tener consolidado todo sus sistema fonético y fonológico alrededor de los 6 años. Tiene que articular de manera adecuada las 17 consonantes, las 5 vocales, los 14 diptongos del español y los grupos </a:t>
          </a:r>
          <a:r>
            <a:rPr lang="es-ES" sz="1800" dirty="0" err="1">
              <a:solidFill>
                <a:schemeClr val="bg1"/>
              </a:solidFill>
            </a:rPr>
            <a:t>homosilábicos</a:t>
          </a:r>
          <a:r>
            <a:rPr lang="es-ES" sz="1800" dirty="0">
              <a:solidFill>
                <a:schemeClr val="bg1"/>
              </a:solidFill>
            </a:rPr>
            <a:t> y </a:t>
          </a:r>
          <a:r>
            <a:rPr lang="es-ES" sz="1800" dirty="0" err="1">
              <a:solidFill>
                <a:schemeClr val="bg1"/>
              </a:solidFill>
            </a:rPr>
            <a:t>heterosilábicos</a:t>
          </a:r>
          <a:r>
            <a:rPr lang="es-ES" sz="1800" dirty="0">
              <a:solidFill>
                <a:schemeClr val="bg1"/>
              </a:solidFill>
            </a:rPr>
            <a:t>.</a:t>
          </a:r>
        </a:p>
        <a:p>
          <a:pPr algn="just"/>
          <a:r>
            <a:rPr lang="es-ES" sz="1800" dirty="0" err="1">
              <a:solidFill>
                <a:schemeClr val="bg1"/>
              </a:solidFill>
            </a:rPr>
            <a:t>pl</a:t>
          </a:r>
          <a:r>
            <a:rPr lang="es-ES" sz="1800" dirty="0">
              <a:solidFill>
                <a:schemeClr val="bg1"/>
              </a:solidFill>
            </a:rPr>
            <a:t>/</a:t>
          </a:r>
          <a:r>
            <a:rPr lang="es-ES" sz="1800" dirty="0" err="1">
              <a:solidFill>
                <a:schemeClr val="bg1"/>
              </a:solidFill>
            </a:rPr>
            <a:t>bl</a:t>
          </a:r>
          <a:r>
            <a:rPr lang="es-ES" sz="1800" dirty="0">
              <a:solidFill>
                <a:schemeClr val="bg1"/>
              </a:solidFill>
            </a:rPr>
            <a:t>/</a:t>
          </a:r>
          <a:r>
            <a:rPr lang="es-ES" sz="1800" dirty="0" err="1">
              <a:solidFill>
                <a:schemeClr val="bg1"/>
              </a:solidFill>
            </a:rPr>
            <a:t>fl</a:t>
          </a:r>
          <a:r>
            <a:rPr lang="es-ES" sz="1800" dirty="0">
              <a:solidFill>
                <a:schemeClr val="bg1"/>
              </a:solidFill>
            </a:rPr>
            <a:t>/</a:t>
          </a:r>
          <a:r>
            <a:rPr lang="es-ES" sz="1800" dirty="0" err="1">
              <a:solidFill>
                <a:schemeClr val="bg1"/>
              </a:solidFill>
            </a:rPr>
            <a:t>tl</a:t>
          </a:r>
          <a:r>
            <a:rPr lang="es-ES" sz="1800" dirty="0">
              <a:solidFill>
                <a:schemeClr val="bg1"/>
              </a:solidFill>
            </a:rPr>
            <a:t>/kl/</a:t>
          </a:r>
          <a:r>
            <a:rPr lang="es-ES" sz="1800" dirty="0" err="1">
              <a:solidFill>
                <a:schemeClr val="bg1"/>
              </a:solidFill>
            </a:rPr>
            <a:t>gl</a:t>
          </a:r>
          <a:r>
            <a:rPr lang="es-ES" sz="1800" dirty="0">
              <a:solidFill>
                <a:schemeClr val="bg1"/>
              </a:solidFill>
            </a:rPr>
            <a:t>/</a:t>
          </a:r>
        </a:p>
        <a:p>
          <a:pPr algn="just"/>
          <a:r>
            <a:rPr lang="es-ES" sz="1800" dirty="0" err="1">
              <a:solidFill>
                <a:schemeClr val="bg1"/>
              </a:solidFill>
            </a:rPr>
            <a:t>pr</a:t>
          </a:r>
          <a:r>
            <a:rPr lang="es-ES" sz="1800" dirty="0">
              <a:solidFill>
                <a:schemeClr val="bg1"/>
              </a:solidFill>
            </a:rPr>
            <a:t>/</a:t>
          </a:r>
          <a:r>
            <a:rPr lang="es-ES" sz="1800" dirty="0" err="1">
              <a:solidFill>
                <a:schemeClr val="bg1"/>
              </a:solidFill>
            </a:rPr>
            <a:t>br</a:t>
          </a:r>
          <a:r>
            <a:rPr lang="es-ES" sz="1800" dirty="0">
              <a:solidFill>
                <a:schemeClr val="bg1"/>
              </a:solidFill>
            </a:rPr>
            <a:t>/</a:t>
          </a:r>
          <a:r>
            <a:rPr lang="es-ES" sz="1800" dirty="0" err="1">
              <a:solidFill>
                <a:schemeClr val="bg1"/>
              </a:solidFill>
            </a:rPr>
            <a:t>fr</a:t>
          </a:r>
          <a:r>
            <a:rPr lang="es-ES" sz="1800" dirty="0">
              <a:solidFill>
                <a:schemeClr val="bg1"/>
              </a:solidFill>
            </a:rPr>
            <a:t>/</a:t>
          </a:r>
          <a:r>
            <a:rPr lang="es-ES" sz="1800" dirty="0" err="1">
              <a:solidFill>
                <a:schemeClr val="bg1"/>
              </a:solidFill>
            </a:rPr>
            <a:t>dr</a:t>
          </a:r>
          <a:r>
            <a:rPr lang="es-ES" sz="1800" dirty="0">
              <a:solidFill>
                <a:schemeClr val="bg1"/>
              </a:solidFill>
            </a:rPr>
            <a:t>/</a:t>
          </a:r>
          <a:r>
            <a:rPr lang="es-ES" sz="1800" dirty="0" err="1">
              <a:solidFill>
                <a:schemeClr val="bg1"/>
              </a:solidFill>
            </a:rPr>
            <a:t>tr</a:t>
          </a:r>
          <a:r>
            <a:rPr lang="es-ES" sz="1800" dirty="0">
              <a:solidFill>
                <a:schemeClr val="bg1"/>
              </a:solidFill>
            </a:rPr>
            <a:t>/</a:t>
          </a:r>
          <a:r>
            <a:rPr lang="es-ES" sz="1800" dirty="0" err="1">
              <a:solidFill>
                <a:schemeClr val="bg1"/>
              </a:solidFill>
            </a:rPr>
            <a:t>kr</a:t>
          </a:r>
          <a:r>
            <a:rPr lang="es-ES" sz="1800" dirty="0">
              <a:solidFill>
                <a:schemeClr val="bg1"/>
              </a:solidFill>
            </a:rPr>
            <a:t>/gr</a:t>
          </a:r>
        </a:p>
        <a:p>
          <a:pPr algn="just"/>
          <a:r>
            <a:rPr lang="es-ES" sz="1800" dirty="0" err="1">
              <a:solidFill>
                <a:schemeClr val="bg1"/>
              </a:solidFill>
            </a:rPr>
            <a:t>Trans</a:t>
          </a:r>
          <a:r>
            <a:rPr lang="es-ES" sz="1800" dirty="0">
              <a:solidFill>
                <a:schemeClr val="bg1"/>
              </a:solidFill>
            </a:rPr>
            <a:t>-por-</a:t>
          </a:r>
          <a:r>
            <a:rPr lang="es-ES" sz="1800" dirty="0" err="1">
              <a:solidFill>
                <a:schemeClr val="bg1"/>
              </a:solidFill>
            </a:rPr>
            <a:t>ta</a:t>
          </a:r>
          <a:r>
            <a:rPr lang="es-ES" sz="1800" dirty="0">
              <a:solidFill>
                <a:schemeClr val="bg1"/>
              </a:solidFill>
            </a:rPr>
            <a:t>-</a:t>
          </a:r>
          <a:r>
            <a:rPr lang="es-ES" sz="1800" dirty="0" err="1">
              <a:solidFill>
                <a:schemeClr val="bg1"/>
              </a:solidFill>
            </a:rPr>
            <a:t>dor</a:t>
          </a:r>
          <a:endParaRPr lang="es-ES" sz="1800" dirty="0">
            <a:solidFill>
              <a:schemeClr val="bg1"/>
            </a:solidFill>
          </a:endParaRPr>
        </a:p>
      </dgm:t>
    </dgm:pt>
    <dgm:pt modelId="{2993D7C5-D44D-400A-8CAF-6A319B8D36C7}" type="parTrans" cxnId="{17C3B47A-0C16-41C8-BDAA-DE0C21A0FB38}">
      <dgm:prSet/>
      <dgm:spPr/>
      <dgm:t>
        <a:bodyPr/>
        <a:lstStyle/>
        <a:p>
          <a:endParaRPr lang="es-MX"/>
        </a:p>
      </dgm:t>
    </dgm:pt>
    <dgm:pt modelId="{3EEB1131-822A-4E74-B19D-08D1A286A208}" type="sibTrans" cxnId="{17C3B47A-0C16-41C8-BDAA-DE0C21A0FB38}">
      <dgm:prSet/>
      <dgm:spPr/>
      <dgm:t>
        <a:bodyPr/>
        <a:lstStyle/>
        <a:p>
          <a:endParaRPr lang="es-MX"/>
        </a:p>
      </dgm:t>
    </dgm:pt>
    <dgm:pt modelId="{BC040192-6C0C-407E-8287-B96D95549D9C}">
      <dgm:prSet custT="1"/>
      <dgm:spPr>
        <a:solidFill>
          <a:schemeClr val="accent6">
            <a:lumMod val="60000"/>
            <a:lumOff val="40000"/>
          </a:schemeClr>
        </a:solidFill>
      </dgm:spPr>
      <dgm:t>
        <a:bodyPr/>
        <a:lstStyle/>
        <a:p>
          <a:r>
            <a:rPr lang="es-MX" sz="2300" dirty="0">
              <a:solidFill>
                <a:srgbClr val="002060"/>
              </a:solidFill>
            </a:rPr>
            <a:t>Últimas adquisiciones a nivel fonológico </a:t>
          </a:r>
        </a:p>
      </dgm:t>
    </dgm:pt>
    <dgm:pt modelId="{CFBBF2EE-CB9C-4FAF-AF1D-846F2F6807CB}" type="sibTrans" cxnId="{395F624B-83B3-4CBB-BEE3-5D54C144D97C}">
      <dgm:prSet/>
      <dgm:spPr/>
      <dgm:t>
        <a:bodyPr/>
        <a:lstStyle/>
        <a:p>
          <a:endParaRPr lang="es-MX"/>
        </a:p>
      </dgm:t>
    </dgm:pt>
    <dgm:pt modelId="{EC76B7C2-536E-4895-BCBA-C21022ABCAEB}" type="parTrans" cxnId="{395F624B-83B3-4CBB-BEE3-5D54C144D97C}">
      <dgm:prSet/>
      <dgm:spPr/>
      <dgm:t>
        <a:bodyPr/>
        <a:lstStyle/>
        <a:p>
          <a:endParaRPr lang="es-MX"/>
        </a:p>
      </dgm:t>
    </dgm:pt>
    <dgm:pt modelId="{7E81331D-3251-404C-8FE9-515482130A59}" type="pres">
      <dgm:prSet presAssocID="{A1D7A1AC-1743-4456-A247-69D06808E845}" presName="theList" presStyleCnt="0">
        <dgm:presLayoutVars>
          <dgm:dir/>
          <dgm:animLvl val="lvl"/>
          <dgm:resizeHandles val="exact"/>
        </dgm:presLayoutVars>
      </dgm:prSet>
      <dgm:spPr/>
    </dgm:pt>
    <dgm:pt modelId="{6C0E3FE3-7FBC-45AB-A05F-4ED108182329}" type="pres">
      <dgm:prSet presAssocID="{BC040192-6C0C-407E-8287-B96D95549D9C}" presName="compNode" presStyleCnt="0"/>
      <dgm:spPr/>
    </dgm:pt>
    <dgm:pt modelId="{5CFE88FA-B7D0-4B9E-83CE-FB2E0892995D}" type="pres">
      <dgm:prSet presAssocID="{BC040192-6C0C-407E-8287-B96D95549D9C}" presName="aNode" presStyleLbl="bgShp" presStyleIdx="0" presStyleCnt="1" custLinFactNeighborY="-1924"/>
      <dgm:spPr/>
    </dgm:pt>
    <dgm:pt modelId="{A199C51A-3AFA-447F-A664-127519B52C4D}" type="pres">
      <dgm:prSet presAssocID="{BC040192-6C0C-407E-8287-B96D95549D9C}" presName="textNode" presStyleLbl="bgShp" presStyleIdx="0" presStyleCnt="1"/>
      <dgm:spPr/>
    </dgm:pt>
    <dgm:pt modelId="{69B2C7AE-DE87-45D3-911B-183E556651AD}" type="pres">
      <dgm:prSet presAssocID="{BC040192-6C0C-407E-8287-B96D95549D9C}" presName="compChildNode" presStyleCnt="0"/>
      <dgm:spPr/>
    </dgm:pt>
    <dgm:pt modelId="{310B6507-3CB1-4799-BC5C-4F27E14D8E82}" type="pres">
      <dgm:prSet presAssocID="{BC040192-6C0C-407E-8287-B96D95549D9C}" presName="theInnerList" presStyleCnt="0"/>
      <dgm:spPr/>
    </dgm:pt>
    <dgm:pt modelId="{DE8EC0E4-BA92-4FFC-8AC0-71037ACB39D8}" type="pres">
      <dgm:prSet presAssocID="{DD2CBF60-6BC5-4923-9568-79FFE7E3ED4E}" presName="childNode" presStyleLbl="node1" presStyleIdx="0" presStyleCnt="1" custScaleX="111622" custScaleY="112219" custLinFactNeighborX="-1105" custLinFactNeighborY="-8130">
        <dgm:presLayoutVars>
          <dgm:bulletEnabled val="1"/>
        </dgm:presLayoutVars>
      </dgm:prSet>
      <dgm:spPr/>
    </dgm:pt>
  </dgm:ptLst>
  <dgm:cxnLst>
    <dgm:cxn modelId="{CCF19C3E-D5F0-44E8-BF7B-A39CB023CEFF}" type="presOf" srcId="{BC040192-6C0C-407E-8287-B96D95549D9C}" destId="{A199C51A-3AFA-447F-A664-127519B52C4D}" srcOrd="1" destOrd="0" presId="urn:microsoft.com/office/officeart/2005/8/layout/lProcess2"/>
    <dgm:cxn modelId="{522AC966-5354-42CD-A2EA-7AF78C4DFD77}" type="presOf" srcId="{DD2CBF60-6BC5-4923-9568-79FFE7E3ED4E}" destId="{DE8EC0E4-BA92-4FFC-8AC0-71037ACB39D8}" srcOrd="0" destOrd="0" presId="urn:microsoft.com/office/officeart/2005/8/layout/lProcess2"/>
    <dgm:cxn modelId="{395F624B-83B3-4CBB-BEE3-5D54C144D97C}" srcId="{A1D7A1AC-1743-4456-A247-69D06808E845}" destId="{BC040192-6C0C-407E-8287-B96D95549D9C}" srcOrd="0" destOrd="0" parTransId="{EC76B7C2-536E-4895-BCBA-C21022ABCAEB}" sibTransId="{CFBBF2EE-CB9C-4FAF-AF1D-846F2F6807CB}"/>
    <dgm:cxn modelId="{17C3B47A-0C16-41C8-BDAA-DE0C21A0FB38}" srcId="{BC040192-6C0C-407E-8287-B96D95549D9C}" destId="{DD2CBF60-6BC5-4923-9568-79FFE7E3ED4E}" srcOrd="0" destOrd="0" parTransId="{2993D7C5-D44D-400A-8CAF-6A319B8D36C7}" sibTransId="{3EEB1131-822A-4E74-B19D-08D1A286A208}"/>
    <dgm:cxn modelId="{CB3A9FBD-3215-45D9-B8EC-2511B619A535}" type="presOf" srcId="{BC040192-6C0C-407E-8287-B96D95549D9C}" destId="{5CFE88FA-B7D0-4B9E-83CE-FB2E0892995D}" srcOrd="0" destOrd="0" presId="urn:microsoft.com/office/officeart/2005/8/layout/lProcess2"/>
    <dgm:cxn modelId="{BBE2C0F1-1D33-4F4B-9C3F-9123EE80EBA0}" type="presOf" srcId="{A1D7A1AC-1743-4456-A247-69D06808E845}" destId="{7E81331D-3251-404C-8FE9-515482130A59}" srcOrd="0" destOrd="0" presId="urn:microsoft.com/office/officeart/2005/8/layout/lProcess2"/>
    <dgm:cxn modelId="{063ACBFE-C6F1-43C9-B0DF-4837E3F87AC9}" type="presParOf" srcId="{7E81331D-3251-404C-8FE9-515482130A59}" destId="{6C0E3FE3-7FBC-45AB-A05F-4ED108182329}" srcOrd="0" destOrd="0" presId="urn:microsoft.com/office/officeart/2005/8/layout/lProcess2"/>
    <dgm:cxn modelId="{85BDC69E-0CB7-4F36-9120-FD83192DCA65}" type="presParOf" srcId="{6C0E3FE3-7FBC-45AB-A05F-4ED108182329}" destId="{5CFE88FA-B7D0-4B9E-83CE-FB2E0892995D}" srcOrd="0" destOrd="0" presId="urn:microsoft.com/office/officeart/2005/8/layout/lProcess2"/>
    <dgm:cxn modelId="{9F3AAAC0-5D64-4DE2-AAAF-DD9F4BB5206E}" type="presParOf" srcId="{6C0E3FE3-7FBC-45AB-A05F-4ED108182329}" destId="{A199C51A-3AFA-447F-A664-127519B52C4D}" srcOrd="1" destOrd="0" presId="urn:microsoft.com/office/officeart/2005/8/layout/lProcess2"/>
    <dgm:cxn modelId="{124A937E-C534-48B5-B771-87339331057F}" type="presParOf" srcId="{6C0E3FE3-7FBC-45AB-A05F-4ED108182329}" destId="{69B2C7AE-DE87-45D3-911B-183E556651AD}" srcOrd="2" destOrd="0" presId="urn:microsoft.com/office/officeart/2005/8/layout/lProcess2"/>
    <dgm:cxn modelId="{56498452-8293-4D07-AF60-27CDC251A77A}" type="presParOf" srcId="{69B2C7AE-DE87-45D3-911B-183E556651AD}" destId="{310B6507-3CB1-4799-BC5C-4F27E14D8E82}" srcOrd="0" destOrd="0" presId="urn:microsoft.com/office/officeart/2005/8/layout/lProcess2"/>
    <dgm:cxn modelId="{25B6D8F3-36D3-403E-A980-908E3387D4E6}" type="presParOf" srcId="{310B6507-3CB1-4799-BC5C-4F27E14D8E82}" destId="{DE8EC0E4-BA92-4FFC-8AC0-71037ACB39D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48742D-6E49-4E0A-8C2E-C673562AE795}" type="doc">
      <dgm:prSet loTypeId="urn:microsoft.com/office/officeart/2005/8/layout/hProcess9" loCatId="process" qsTypeId="urn:microsoft.com/office/officeart/2005/8/quickstyle/simple1" qsCatId="simple" csTypeId="urn:microsoft.com/office/officeart/2005/8/colors/accent1_2" csCatId="accent1" phldr="1"/>
      <dgm:spPr/>
    </dgm:pt>
    <dgm:pt modelId="{2C144BB5-BF0A-4A5F-B8A7-3192E85489EB}">
      <dgm:prSet phldrT="[Texto]"/>
      <dgm:spPr>
        <a:solidFill>
          <a:schemeClr val="accent4">
            <a:lumMod val="60000"/>
            <a:lumOff val="40000"/>
          </a:schemeClr>
        </a:solidFill>
      </dgm:spPr>
      <dgm:t>
        <a:bodyPr/>
        <a:lstStyle/>
        <a:p>
          <a:r>
            <a:rPr lang="es-ES" dirty="0">
              <a:solidFill>
                <a:schemeClr val="tx1"/>
              </a:solidFill>
            </a:rPr>
            <a:t>Problemas de habla</a:t>
          </a:r>
          <a:endParaRPr lang="es-MX" dirty="0">
            <a:solidFill>
              <a:schemeClr val="tx1"/>
            </a:solidFill>
          </a:endParaRPr>
        </a:p>
      </dgm:t>
    </dgm:pt>
    <dgm:pt modelId="{8CA82856-CDF4-44C9-8685-420992A0AAFF}" type="parTrans" cxnId="{3481C233-6220-4468-B0EA-0EDD1312D34D}">
      <dgm:prSet/>
      <dgm:spPr/>
      <dgm:t>
        <a:bodyPr/>
        <a:lstStyle/>
        <a:p>
          <a:endParaRPr lang="es-MX"/>
        </a:p>
      </dgm:t>
    </dgm:pt>
    <dgm:pt modelId="{AFD5C8FF-3AE9-4BFE-83FB-E8743CAE1E3B}" type="sibTrans" cxnId="{3481C233-6220-4468-B0EA-0EDD1312D34D}">
      <dgm:prSet/>
      <dgm:spPr/>
      <dgm:t>
        <a:bodyPr/>
        <a:lstStyle/>
        <a:p>
          <a:endParaRPr lang="es-MX"/>
        </a:p>
      </dgm:t>
    </dgm:pt>
    <dgm:pt modelId="{6D81A8EA-F382-4BB2-B6B5-435AB20B6A26}">
      <dgm:prSet phldrT="[Texto]"/>
      <dgm:spPr>
        <a:solidFill>
          <a:schemeClr val="accent4">
            <a:lumMod val="75000"/>
          </a:schemeClr>
        </a:solidFill>
      </dgm:spPr>
      <dgm:t>
        <a:bodyPr/>
        <a:lstStyle/>
        <a:p>
          <a:r>
            <a:rPr lang="es-ES" dirty="0"/>
            <a:t>Trastornos del sistema Lingüístico, LMEV para detectar el retraso en la adquisición del lenguaje. </a:t>
          </a:r>
          <a:endParaRPr lang="es-MX" dirty="0"/>
        </a:p>
      </dgm:t>
    </dgm:pt>
    <dgm:pt modelId="{117AD77C-DD7F-4E54-8AC9-86D86C26002A}" type="parTrans" cxnId="{809D5F81-9C7A-45AE-B1A2-47F168C59064}">
      <dgm:prSet/>
      <dgm:spPr/>
      <dgm:t>
        <a:bodyPr/>
        <a:lstStyle/>
        <a:p>
          <a:endParaRPr lang="es-MX"/>
        </a:p>
      </dgm:t>
    </dgm:pt>
    <dgm:pt modelId="{BD2D147E-295B-41C4-BEF5-2D7DE244CF03}" type="sibTrans" cxnId="{809D5F81-9C7A-45AE-B1A2-47F168C59064}">
      <dgm:prSet/>
      <dgm:spPr/>
      <dgm:t>
        <a:bodyPr/>
        <a:lstStyle/>
        <a:p>
          <a:endParaRPr lang="es-MX"/>
        </a:p>
      </dgm:t>
    </dgm:pt>
    <dgm:pt modelId="{4648B3C6-0A9C-40C5-AFB8-05E1DE35AF29}">
      <dgm:prSet phldrT="[Texto]"/>
      <dgm:spPr>
        <a:solidFill>
          <a:schemeClr val="accent4">
            <a:lumMod val="50000"/>
          </a:schemeClr>
        </a:solidFill>
      </dgm:spPr>
      <dgm:t>
        <a:bodyPr/>
        <a:lstStyle/>
        <a:p>
          <a:r>
            <a:rPr lang="es-MX" dirty="0"/>
            <a:t>Otros aspectos del lenguaje relacionados con los trastornos de la comunicación social, apraxias orales, apraxias a la orden verbal, discriminación fonológica. </a:t>
          </a:r>
        </a:p>
      </dgm:t>
    </dgm:pt>
    <dgm:pt modelId="{35B2E0F8-DE03-4FC9-83D6-A0D3A96E3DEF}" type="parTrans" cxnId="{00BB634D-CDB5-46B6-B7AC-78B3B90DD8BA}">
      <dgm:prSet/>
      <dgm:spPr/>
      <dgm:t>
        <a:bodyPr/>
        <a:lstStyle/>
        <a:p>
          <a:endParaRPr lang="es-MX"/>
        </a:p>
      </dgm:t>
    </dgm:pt>
    <dgm:pt modelId="{BAF00F39-4C56-4A42-8DB6-1269DDCABE45}" type="sibTrans" cxnId="{00BB634D-CDB5-46B6-B7AC-78B3B90DD8BA}">
      <dgm:prSet/>
      <dgm:spPr/>
      <dgm:t>
        <a:bodyPr/>
        <a:lstStyle/>
        <a:p>
          <a:endParaRPr lang="es-MX"/>
        </a:p>
      </dgm:t>
    </dgm:pt>
    <dgm:pt modelId="{FED26462-18D2-43AD-99B7-6AA107162FB2}" type="pres">
      <dgm:prSet presAssocID="{6A48742D-6E49-4E0A-8C2E-C673562AE795}" presName="CompostProcess" presStyleCnt="0">
        <dgm:presLayoutVars>
          <dgm:dir/>
          <dgm:resizeHandles val="exact"/>
        </dgm:presLayoutVars>
      </dgm:prSet>
      <dgm:spPr/>
    </dgm:pt>
    <dgm:pt modelId="{04FA12AF-F9C8-4FCE-8295-F7868B73805B}" type="pres">
      <dgm:prSet presAssocID="{6A48742D-6E49-4E0A-8C2E-C673562AE795}" presName="arrow" presStyleLbl="bgShp" presStyleIdx="0" presStyleCnt="1" custScaleX="117647" custLinFactNeighborX="-788" custLinFactNeighborY="-2241"/>
      <dgm:spPr>
        <a:solidFill>
          <a:schemeClr val="accent1">
            <a:lumMod val="60000"/>
            <a:lumOff val="40000"/>
          </a:schemeClr>
        </a:solidFill>
      </dgm:spPr>
    </dgm:pt>
    <dgm:pt modelId="{7DFA2289-1C66-4D8D-9591-72EA36FD6C66}" type="pres">
      <dgm:prSet presAssocID="{6A48742D-6E49-4E0A-8C2E-C673562AE795}" presName="linearProcess" presStyleCnt="0"/>
      <dgm:spPr/>
    </dgm:pt>
    <dgm:pt modelId="{64076E9A-5C7E-4F77-8C7A-9D4734395018}" type="pres">
      <dgm:prSet presAssocID="{2C144BB5-BF0A-4A5F-B8A7-3192E85489EB}" presName="textNode" presStyleLbl="node1" presStyleIdx="0" presStyleCnt="3" custScaleX="85086" custLinFactX="-20755" custLinFactNeighborX="-100000" custLinFactNeighborY="-5112">
        <dgm:presLayoutVars>
          <dgm:bulletEnabled val="1"/>
        </dgm:presLayoutVars>
      </dgm:prSet>
      <dgm:spPr/>
    </dgm:pt>
    <dgm:pt modelId="{572B6FF2-3660-4BFF-A3F3-2EFFCBFDDD1A}" type="pres">
      <dgm:prSet presAssocID="{AFD5C8FF-3AE9-4BFE-83FB-E8743CAE1E3B}" presName="sibTrans" presStyleCnt="0"/>
      <dgm:spPr/>
    </dgm:pt>
    <dgm:pt modelId="{0D7B5FDB-3800-4E84-A988-46BB0EA00AAB}" type="pres">
      <dgm:prSet presAssocID="{6D81A8EA-F382-4BB2-B6B5-435AB20B6A26}" presName="textNode" presStyleLbl="node1" presStyleIdx="1" presStyleCnt="3" custScaleX="82792" custLinFactX="-14128" custLinFactNeighborX="-100000" custLinFactNeighborY="-5112">
        <dgm:presLayoutVars>
          <dgm:bulletEnabled val="1"/>
        </dgm:presLayoutVars>
      </dgm:prSet>
      <dgm:spPr/>
    </dgm:pt>
    <dgm:pt modelId="{3D9C941C-71FB-46A1-BFBA-03CCFF3790F0}" type="pres">
      <dgm:prSet presAssocID="{BD2D147E-295B-41C4-BEF5-2D7DE244CF03}" presName="sibTrans" presStyleCnt="0"/>
      <dgm:spPr/>
    </dgm:pt>
    <dgm:pt modelId="{628ABFC8-43E0-42E4-8D44-C02211F21B7A}" type="pres">
      <dgm:prSet presAssocID="{4648B3C6-0A9C-40C5-AFB8-05E1DE35AF29}" presName="textNode" presStyleLbl="node1" presStyleIdx="2" presStyleCnt="3" custScaleX="87945" custLinFactX="-16026" custLinFactNeighborX="-100000" custLinFactNeighborY="-5112">
        <dgm:presLayoutVars>
          <dgm:bulletEnabled val="1"/>
        </dgm:presLayoutVars>
      </dgm:prSet>
      <dgm:spPr/>
    </dgm:pt>
  </dgm:ptLst>
  <dgm:cxnLst>
    <dgm:cxn modelId="{3481C233-6220-4468-B0EA-0EDD1312D34D}" srcId="{6A48742D-6E49-4E0A-8C2E-C673562AE795}" destId="{2C144BB5-BF0A-4A5F-B8A7-3192E85489EB}" srcOrd="0" destOrd="0" parTransId="{8CA82856-CDF4-44C9-8685-420992A0AAFF}" sibTransId="{AFD5C8FF-3AE9-4BFE-83FB-E8743CAE1E3B}"/>
    <dgm:cxn modelId="{5B39C236-AE6D-457A-952A-014CDCF653DE}" type="presOf" srcId="{6A48742D-6E49-4E0A-8C2E-C673562AE795}" destId="{FED26462-18D2-43AD-99B7-6AA107162FB2}" srcOrd="0" destOrd="0" presId="urn:microsoft.com/office/officeart/2005/8/layout/hProcess9"/>
    <dgm:cxn modelId="{869F4560-96B0-4C13-B88B-A3D0A860FB6F}" type="presOf" srcId="{2C144BB5-BF0A-4A5F-B8A7-3192E85489EB}" destId="{64076E9A-5C7E-4F77-8C7A-9D4734395018}" srcOrd="0" destOrd="0" presId="urn:microsoft.com/office/officeart/2005/8/layout/hProcess9"/>
    <dgm:cxn modelId="{00BB634D-CDB5-46B6-B7AC-78B3B90DD8BA}" srcId="{6A48742D-6E49-4E0A-8C2E-C673562AE795}" destId="{4648B3C6-0A9C-40C5-AFB8-05E1DE35AF29}" srcOrd="2" destOrd="0" parTransId="{35B2E0F8-DE03-4FC9-83D6-A0D3A96E3DEF}" sibTransId="{BAF00F39-4C56-4A42-8DB6-1269DDCABE45}"/>
    <dgm:cxn modelId="{DC80AE7C-9D39-4D0B-9FC7-B0EF669E3E28}" type="presOf" srcId="{6D81A8EA-F382-4BB2-B6B5-435AB20B6A26}" destId="{0D7B5FDB-3800-4E84-A988-46BB0EA00AAB}" srcOrd="0" destOrd="0" presId="urn:microsoft.com/office/officeart/2005/8/layout/hProcess9"/>
    <dgm:cxn modelId="{809D5F81-9C7A-45AE-B1A2-47F168C59064}" srcId="{6A48742D-6E49-4E0A-8C2E-C673562AE795}" destId="{6D81A8EA-F382-4BB2-B6B5-435AB20B6A26}" srcOrd="1" destOrd="0" parTransId="{117AD77C-DD7F-4E54-8AC9-86D86C26002A}" sibTransId="{BD2D147E-295B-41C4-BEF5-2D7DE244CF03}"/>
    <dgm:cxn modelId="{C44FADAC-B4D1-4EA5-A207-7D8E7E8B94B8}" type="presOf" srcId="{4648B3C6-0A9C-40C5-AFB8-05E1DE35AF29}" destId="{628ABFC8-43E0-42E4-8D44-C02211F21B7A}" srcOrd="0" destOrd="0" presId="urn:microsoft.com/office/officeart/2005/8/layout/hProcess9"/>
    <dgm:cxn modelId="{6625B9D2-1212-4EC6-958C-461469A6FBD5}" type="presParOf" srcId="{FED26462-18D2-43AD-99B7-6AA107162FB2}" destId="{04FA12AF-F9C8-4FCE-8295-F7868B73805B}" srcOrd="0" destOrd="0" presId="urn:microsoft.com/office/officeart/2005/8/layout/hProcess9"/>
    <dgm:cxn modelId="{79265EC3-AB7F-4BCB-AB78-AF3363DF23E2}" type="presParOf" srcId="{FED26462-18D2-43AD-99B7-6AA107162FB2}" destId="{7DFA2289-1C66-4D8D-9591-72EA36FD6C66}" srcOrd="1" destOrd="0" presId="urn:microsoft.com/office/officeart/2005/8/layout/hProcess9"/>
    <dgm:cxn modelId="{178A5104-D842-468D-919A-D11885502F30}" type="presParOf" srcId="{7DFA2289-1C66-4D8D-9591-72EA36FD6C66}" destId="{64076E9A-5C7E-4F77-8C7A-9D4734395018}" srcOrd="0" destOrd="0" presId="urn:microsoft.com/office/officeart/2005/8/layout/hProcess9"/>
    <dgm:cxn modelId="{E44AF06F-676B-4DF6-829B-B6A38374D8BA}" type="presParOf" srcId="{7DFA2289-1C66-4D8D-9591-72EA36FD6C66}" destId="{572B6FF2-3660-4BFF-A3F3-2EFFCBFDDD1A}" srcOrd="1" destOrd="0" presId="urn:microsoft.com/office/officeart/2005/8/layout/hProcess9"/>
    <dgm:cxn modelId="{2112410D-9AB3-4288-8B4F-3FAACB680293}" type="presParOf" srcId="{7DFA2289-1C66-4D8D-9591-72EA36FD6C66}" destId="{0D7B5FDB-3800-4E84-A988-46BB0EA00AAB}" srcOrd="2" destOrd="0" presId="urn:microsoft.com/office/officeart/2005/8/layout/hProcess9"/>
    <dgm:cxn modelId="{E3C71D63-D039-453D-91B5-9CF7BBFDBE6A}" type="presParOf" srcId="{7DFA2289-1C66-4D8D-9591-72EA36FD6C66}" destId="{3D9C941C-71FB-46A1-BFBA-03CCFF3790F0}" srcOrd="3" destOrd="0" presId="urn:microsoft.com/office/officeart/2005/8/layout/hProcess9"/>
    <dgm:cxn modelId="{97649EAF-0A78-42B1-8001-8D51F0511B5A}" type="presParOf" srcId="{7DFA2289-1C66-4D8D-9591-72EA36FD6C66}" destId="{628ABFC8-43E0-42E4-8D44-C02211F21B7A}"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825690-B89E-422A-89AB-1BF1785590A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MX"/>
        </a:p>
      </dgm:t>
    </dgm:pt>
    <dgm:pt modelId="{3EC978B6-9EB8-4CE8-BFC5-35184FF2C1A5}">
      <dgm:prSet phldrT="[Texto]"/>
      <dgm:spPr>
        <a:solidFill>
          <a:srgbClr val="FFC000"/>
        </a:solidFill>
      </dgm:spPr>
      <dgm:t>
        <a:bodyPr/>
        <a:lstStyle/>
        <a:p>
          <a:r>
            <a:rPr lang="es-MX" dirty="0">
              <a:solidFill>
                <a:schemeClr val="tx1"/>
              </a:solidFill>
            </a:rPr>
            <a:t>Materiales y métodos</a:t>
          </a:r>
        </a:p>
      </dgm:t>
    </dgm:pt>
    <dgm:pt modelId="{CE767874-4DC0-4FD9-A300-781EB47F3FEC}" type="parTrans" cxnId="{602FB5FC-4143-4CC6-8961-5F646F0437D7}">
      <dgm:prSet/>
      <dgm:spPr/>
      <dgm:t>
        <a:bodyPr/>
        <a:lstStyle/>
        <a:p>
          <a:endParaRPr lang="es-MX"/>
        </a:p>
      </dgm:t>
    </dgm:pt>
    <dgm:pt modelId="{499C6603-A664-4274-9E6F-0E6EC6B74BF2}" type="sibTrans" cxnId="{602FB5FC-4143-4CC6-8961-5F646F0437D7}">
      <dgm:prSet/>
      <dgm:spPr/>
      <dgm:t>
        <a:bodyPr/>
        <a:lstStyle/>
        <a:p>
          <a:endParaRPr lang="es-MX"/>
        </a:p>
      </dgm:t>
    </dgm:pt>
    <dgm:pt modelId="{0D5EF90A-74D7-454B-AE1E-E6AC0884C17C}">
      <dgm:prSet phldrT="[Texto]" custT="1"/>
      <dgm:spPr>
        <a:solidFill>
          <a:srgbClr val="00B050"/>
        </a:solidFill>
      </dgm:spPr>
      <dgm:t>
        <a:bodyPr/>
        <a:lstStyle/>
        <a:p>
          <a:r>
            <a:rPr lang="es-ES" sz="1300" dirty="0"/>
            <a:t>La evaluación se llevó a cabo en el ciclo (2017—2018) donde se realizó un reconocimiento general de las principales dificultades que enfrentaban los alumnos en el sistema de habla, lingüístico, comprensivo y comunicativo.</a:t>
          </a:r>
          <a:endParaRPr lang="es-MX" sz="1300" dirty="0"/>
        </a:p>
      </dgm:t>
    </dgm:pt>
    <dgm:pt modelId="{39E79E0A-5AAC-48DE-95EF-0F264B662789}" type="parTrans" cxnId="{A9179140-958B-4B8C-82B9-86B46FA51948}">
      <dgm:prSet/>
      <dgm:spPr/>
      <dgm:t>
        <a:bodyPr/>
        <a:lstStyle/>
        <a:p>
          <a:endParaRPr lang="es-MX"/>
        </a:p>
      </dgm:t>
    </dgm:pt>
    <dgm:pt modelId="{A2E020E7-DB93-4B56-99FE-DF72DD5BA1CD}" type="sibTrans" cxnId="{A9179140-958B-4B8C-82B9-86B46FA51948}">
      <dgm:prSet/>
      <dgm:spPr/>
      <dgm:t>
        <a:bodyPr/>
        <a:lstStyle/>
        <a:p>
          <a:endParaRPr lang="es-MX"/>
        </a:p>
      </dgm:t>
    </dgm:pt>
    <dgm:pt modelId="{E7CF6E56-AF3E-4240-8FAA-006506E7D0E6}">
      <dgm:prSet phldrT="[Texto]" custT="1"/>
      <dgm:spPr>
        <a:solidFill>
          <a:srgbClr val="78FE7E"/>
        </a:solidFill>
      </dgm:spPr>
      <dgm:t>
        <a:bodyPr/>
        <a:lstStyle/>
        <a:p>
          <a:r>
            <a:rPr lang="es-ES" sz="1300" b="0" i="0" dirty="0">
              <a:solidFill>
                <a:srgbClr val="002060"/>
              </a:solidFill>
            </a:rPr>
            <a:t>En el ciclo escolar 2017—2018 donde se valoró individualmente a la población atendida por la UDEEI; reportada con alguna condición en el área de lenguaje y comunicación.</a:t>
          </a:r>
          <a:endParaRPr lang="es-MX" sz="1300" dirty="0">
            <a:solidFill>
              <a:srgbClr val="002060"/>
            </a:solidFill>
          </a:endParaRPr>
        </a:p>
      </dgm:t>
    </dgm:pt>
    <dgm:pt modelId="{716F8BBE-341C-497E-BBD4-8AC9EF012AF3}" type="parTrans" cxnId="{ED2D0C44-D9B1-4F15-82AA-67A27F7D24EB}">
      <dgm:prSet/>
      <dgm:spPr/>
      <dgm:t>
        <a:bodyPr/>
        <a:lstStyle/>
        <a:p>
          <a:endParaRPr lang="es-MX"/>
        </a:p>
      </dgm:t>
    </dgm:pt>
    <dgm:pt modelId="{16D91B08-2C87-44FE-83F9-60FCEF8A5B2B}" type="sibTrans" cxnId="{ED2D0C44-D9B1-4F15-82AA-67A27F7D24EB}">
      <dgm:prSet/>
      <dgm:spPr/>
      <dgm:t>
        <a:bodyPr/>
        <a:lstStyle/>
        <a:p>
          <a:endParaRPr lang="es-MX"/>
        </a:p>
      </dgm:t>
    </dgm:pt>
    <dgm:pt modelId="{45CBFAE8-498B-4728-A901-3511FC0E4A02}">
      <dgm:prSet phldrT="[Texto]" custT="1"/>
      <dgm:spPr>
        <a:solidFill>
          <a:srgbClr val="0C3C0E"/>
        </a:solidFill>
      </dgm:spPr>
      <dgm:t>
        <a:bodyPr/>
        <a:lstStyle/>
        <a:p>
          <a:r>
            <a:rPr lang="es-ES" sz="1300" dirty="0"/>
            <a:t>Se consideraron a 82 estudiantes con dificultades en las áreas mencionadas anteriormente, cuyas edades oscilaban entre los 4 y los 15 años de edad pertenecientes a ambos sexos; provenientes de siete escuelas de nivel básico.</a:t>
          </a:r>
        </a:p>
      </dgm:t>
    </dgm:pt>
    <dgm:pt modelId="{576A33C7-A5DE-4994-85F5-86E708192065}" type="parTrans" cxnId="{B0337B87-E76D-44C7-9DF9-29F4E65F26D3}">
      <dgm:prSet/>
      <dgm:spPr/>
      <dgm:t>
        <a:bodyPr/>
        <a:lstStyle/>
        <a:p>
          <a:endParaRPr lang="es-MX"/>
        </a:p>
      </dgm:t>
    </dgm:pt>
    <dgm:pt modelId="{B0E01133-39C2-408C-9F91-EDEF039BE3A5}" type="sibTrans" cxnId="{B0337B87-E76D-44C7-9DF9-29F4E65F26D3}">
      <dgm:prSet/>
      <dgm:spPr/>
      <dgm:t>
        <a:bodyPr/>
        <a:lstStyle/>
        <a:p>
          <a:endParaRPr lang="es-MX"/>
        </a:p>
      </dgm:t>
    </dgm:pt>
    <dgm:pt modelId="{2D86C852-D682-4F16-95F7-0EA0186126FC}">
      <dgm:prSet phldrT="[Texto]" custT="1"/>
      <dgm:spPr>
        <a:solidFill>
          <a:srgbClr val="001A0C"/>
        </a:solidFill>
      </dgm:spPr>
      <dgm:t>
        <a:bodyPr/>
        <a:lstStyle/>
        <a:p>
          <a:r>
            <a:rPr lang="es-ES" sz="1300" dirty="0"/>
            <a:t>Esto  permitió identificar los principales problemas que enfrentaban los estudiantes particularmente en los problemas de articulación.</a:t>
          </a:r>
        </a:p>
      </dgm:t>
    </dgm:pt>
    <dgm:pt modelId="{5FF0E54D-6245-4EC5-A018-BA96E539BED0}" type="parTrans" cxnId="{FFD82EBB-CF18-422E-BEDA-8367E376BECB}">
      <dgm:prSet/>
      <dgm:spPr/>
      <dgm:t>
        <a:bodyPr/>
        <a:lstStyle/>
        <a:p>
          <a:endParaRPr lang="es-MX"/>
        </a:p>
      </dgm:t>
    </dgm:pt>
    <dgm:pt modelId="{D332D221-A5FB-4EA8-B80D-48FAE6B1866C}" type="sibTrans" cxnId="{FFD82EBB-CF18-422E-BEDA-8367E376BECB}">
      <dgm:prSet/>
      <dgm:spPr/>
      <dgm:t>
        <a:bodyPr/>
        <a:lstStyle/>
        <a:p>
          <a:endParaRPr lang="es-MX"/>
        </a:p>
      </dgm:t>
    </dgm:pt>
    <dgm:pt modelId="{1B11B8FB-CF3E-4D2D-A12D-3964CFAE1362}" type="pres">
      <dgm:prSet presAssocID="{7A825690-B89E-422A-89AB-1BF1785590AE}" presName="Name0" presStyleCnt="0">
        <dgm:presLayoutVars>
          <dgm:chPref val="1"/>
          <dgm:dir/>
          <dgm:animOne val="branch"/>
          <dgm:animLvl val="lvl"/>
          <dgm:resizeHandles val="exact"/>
        </dgm:presLayoutVars>
      </dgm:prSet>
      <dgm:spPr/>
    </dgm:pt>
    <dgm:pt modelId="{FB7AA6FC-F7E7-4600-84DD-B8C111D12CA5}" type="pres">
      <dgm:prSet presAssocID="{3EC978B6-9EB8-4CE8-BFC5-35184FF2C1A5}" presName="root1" presStyleCnt="0"/>
      <dgm:spPr/>
    </dgm:pt>
    <dgm:pt modelId="{9A14F5FC-EFFB-44E9-A016-BCC638AF5CB1}" type="pres">
      <dgm:prSet presAssocID="{3EC978B6-9EB8-4CE8-BFC5-35184FF2C1A5}" presName="LevelOneTextNode" presStyleLbl="node0" presStyleIdx="0" presStyleCnt="1">
        <dgm:presLayoutVars>
          <dgm:chPref val="3"/>
        </dgm:presLayoutVars>
      </dgm:prSet>
      <dgm:spPr/>
    </dgm:pt>
    <dgm:pt modelId="{262E1044-5D16-4A5F-931E-D7898F4534B1}" type="pres">
      <dgm:prSet presAssocID="{3EC978B6-9EB8-4CE8-BFC5-35184FF2C1A5}" presName="level2hierChild" presStyleCnt="0"/>
      <dgm:spPr/>
    </dgm:pt>
    <dgm:pt modelId="{E37BF335-BDDB-4494-8E49-08B1814513D9}" type="pres">
      <dgm:prSet presAssocID="{39E79E0A-5AAC-48DE-95EF-0F264B662789}" presName="conn2-1" presStyleLbl="parChTrans1D2" presStyleIdx="0" presStyleCnt="4"/>
      <dgm:spPr/>
    </dgm:pt>
    <dgm:pt modelId="{6E948496-5AF7-441C-A80A-DFF10143781C}" type="pres">
      <dgm:prSet presAssocID="{39E79E0A-5AAC-48DE-95EF-0F264B662789}" presName="connTx" presStyleLbl="parChTrans1D2" presStyleIdx="0" presStyleCnt="4"/>
      <dgm:spPr/>
    </dgm:pt>
    <dgm:pt modelId="{DE07CE13-642B-4F7B-9953-5F85AB61DA92}" type="pres">
      <dgm:prSet presAssocID="{0D5EF90A-74D7-454B-AE1E-E6AC0884C17C}" presName="root2" presStyleCnt="0"/>
      <dgm:spPr/>
    </dgm:pt>
    <dgm:pt modelId="{2ACF9CF8-579B-4905-95A9-324FA0B6C758}" type="pres">
      <dgm:prSet presAssocID="{0D5EF90A-74D7-454B-AE1E-E6AC0884C17C}" presName="LevelTwoTextNode" presStyleLbl="node2" presStyleIdx="0" presStyleCnt="4" custScaleX="166254">
        <dgm:presLayoutVars>
          <dgm:chPref val="3"/>
        </dgm:presLayoutVars>
      </dgm:prSet>
      <dgm:spPr/>
    </dgm:pt>
    <dgm:pt modelId="{EEB96F47-E4EF-4AE3-8EAB-E747F5F6C27C}" type="pres">
      <dgm:prSet presAssocID="{0D5EF90A-74D7-454B-AE1E-E6AC0884C17C}" presName="level3hierChild" presStyleCnt="0"/>
      <dgm:spPr/>
    </dgm:pt>
    <dgm:pt modelId="{9C7A6C10-B210-4E20-AFC7-2605417991BF}" type="pres">
      <dgm:prSet presAssocID="{716F8BBE-341C-497E-BBD4-8AC9EF012AF3}" presName="conn2-1" presStyleLbl="parChTrans1D2" presStyleIdx="1" presStyleCnt="4"/>
      <dgm:spPr/>
    </dgm:pt>
    <dgm:pt modelId="{504A67DB-33B1-4EDF-97C4-0F067B534EE2}" type="pres">
      <dgm:prSet presAssocID="{716F8BBE-341C-497E-BBD4-8AC9EF012AF3}" presName="connTx" presStyleLbl="parChTrans1D2" presStyleIdx="1" presStyleCnt="4"/>
      <dgm:spPr/>
    </dgm:pt>
    <dgm:pt modelId="{782C5D81-75F4-4883-A1A7-AA2C256BDCFD}" type="pres">
      <dgm:prSet presAssocID="{E7CF6E56-AF3E-4240-8FAA-006506E7D0E6}" presName="root2" presStyleCnt="0"/>
      <dgm:spPr/>
    </dgm:pt>
    <dgm:pt modelId="{F1D654BA-AB30-4096-994D-06CD663E31C2}" type="pres">
      <dgm:prSet presAssocID="{E7CF6E56-AF3E-4240-8FAA-006506E7D0E6}" presName="LevelTwoTextNode" presStyleLbl="node2" presStyleIdx="1" presStyleCnt="4" custScaleX="165818">
        <dgm:presLayoutVars>
          <dgm:chPref val="3"/>
        </dgm:presLayoutVars>
      </dgm:prSet>
      <dgm:spPr/>
    </dgm:pt>
    <dgm:pt modelId="{6AAD243C-E68F-452B-98C5-A2DF1D903840}" type="pres">
      <dgm:prSet presAssocID="{E7CF6E56-AF3E-4240-8FAA-006506E7D0E6}" presName="level3hierChild" presStyleCnt="0"/>
      <dgm:spPr/>
    </dgm:pt>
    <dgm:pt modelId="{3BC5E50E-7D35-48EE-92E3-5FBB398912A2}" type="pres">
      <dgm:prSet presAssocID="{576A33C7-A5DE-4994-85F5-86E708192065}" presName="conn2-1" presStyleLbl="parChTrans1D2" presStyleIdx="2" presStyleCnt="4"/>
      <dgm:spPr/>
    </dgm:pt>
    <dgm:pt modelId="{A563BE46-8899-41D2-8A3F-92B4417A45E4}" type="pres">
      <dgm:prSet presAssocID="{576A33C7-A5DE-4994-85F5-86E708192065}" presName="connTx" presStyleLbl="parChTrans1D2" presStyleIdx="2" presStyleCnt="4"/>
      <dgm:spPr/>
    </dgm:pt>
    <dgm:pt modelId="{701AA3A1-6E86-450E-9B73-730EFB13B00E}" type="pres">
      <dgm:prSet presAssocID="{45CBFAE8-498B-4728-A901-3511FC0E4A02}" presName="root2" presStyleCnt="0"/>
      <dgm:spPr/>
    </dgm:pt>
    <dgm:pt modelId="{CEEFB093-7177-483A-95E5-A18BBB99B392}" type="pres">
      <dgm:prSet presAssocID="{45CBFAE8-498B-4728-A901-3511FC0E4A02}" presName="LevelTwoTextNode" presStyleLbl="node2" presStyleIdx="2" presStyleCnt="4" custScaleX="165852">
        <dgm:presLayoutVars>
          <dgm:chPref val="3"/>
        </dgm:presLayoutVars>
      </dgm:prSet>
      <dgm:spPr/>
    </dgm:pt>
    <dgm:pt modelId="{4A03363F-7AD9-4C9A-A6D1-CF0E5217C14B}" type="pres">
      <dgm:prSet presAssocID="{45CBFAE8-498B-4728-A901-3511FC0E4A02}" presName="level3hierChild" presStyleCnt="0"/>
      <dgm:spPr/>
    </dgm:pt>
    <dgm:pt modelId="{B153E974-9CFF-45C2-ACB8-BC568126C5F5}" type="pres">
      <dgm:prSet presAssocID="{5FF0E54D-6245-4EC5-A018-BA96E539BED0}" presName="conn2-1" presStyleLbl="parChTrans1D2" presStyleIdx="3" presStyleCnt="4"/>
      <dgm:spPr/>
    </dgm:pt>
    <dgm:pt modelId="{B2E1F359-A6C8-4DC0-A3AF-0ACF3016F1AE}" type="pres">
      <dgm:prSet presAssocID="{5FF0E54D-6245-4EC5-A018-BA96E539BED0}" presName="connTx" presStyleLbl="parChTrans1D2" presStyleIdx="3" presStyleCnt="4"/>
      <dgm:spPr/>
    </dgm:pt>
    <dgm:pt modelId="{86678ED4-AF0D-4606-B2FB-9168737DCB6C}" type="pres">
      <dgm:prSet presAssocID="{2D86C852-D682-4F16-95F7-0EA0186126FC}" presName="root2" presStyleCnt="0"/>
      <dgm:spPr/>
    </dgm:pt>
    <dgm:pt modelId="{788A4D19-73EC-41FF-9299-2B04134565EF}" type="pres">
      <dgm:prSet presAssocID="{2D86C852-D682-4F16-95F7-0EA0186126FC}" presName="LevelTwoTextNode" presStyleLbl="node2" presStyleIdx="3" presStyleCnt="4" custScaleX="165748">
        <dgm:presLayoutVars>
          <dgm:chPref val="3"/>
        </dgm:presLayoutVars>
      </dgm:prSet>
      <dgm:spPr/>
    </dgm:pt>
    <dgm:pt modelId="{17CE7F98-5F03-4F8C-A8EA-454E32B6050C}" type="pres">
      <dgm:prSet presAssocID="{2D86C852-D682-4F16-95F7-0EA0186126FC}" presName="level3hierChild" presStyleCnt="0"/>
      <dgm:spPr/>
    </dgm:pt>
  </dgm:ptLst>
  <dgm:cxnLst>
    <dgm:cxn modelId="{F4166C08-9ADA-47A1-8288-5FEF6E8E780E}" type="presOf" srcId="{7A825690-B89E-422A-89AB-1BF1785590AE}" destId="{1B11B8FB-CF3E-4D2D-A12D-3964CFAE1362}" srcOrd="0" destOrd="0" presId="urn:microsoft.com/office/officeart/2008/layout/HorizontalMultiLevelHierarchy"/>
    <dgm:cxn modelId="{524F2130-B5CA-4308-8A3C-3AD45D9C4852}" type="presOf" srcId="{5FF0E54D-6245-4EC5-A018-BA96E539BED0}" destId="{B153E974-9CFF-45C2-ACB8-BC568126C5F5}" srcOrd="0" destOrd="0" presId="urn:microsoft.com/office/officeart/2008/layout/HorizontalMultiLevelHierarchy"/>
    <dgm:cxn modelId="{B050DF38-4F0A-496A-A01A-885ED59ADFD4}" type="presOf" srcId="{2D86C852-D682-4F16-95F7-0EA0186126FC}" destId="{788A4D19-73EC-41FF-9299-2B04134565EF}" srcOrd="0" destOrd="0" presId="urn:microsoft.com/office/officeart/2008/layout/HorizontalMultiLevelHierarchy"/>
    <dgm:cxn modelId="{1C94B53A-70E2-401B-A4C8-9D85DECF096D}" type="presOf" srcId="{E7CF6E56-AF3E-4240-8FAA-006506E7D0E6}" destId="{F1D654BA-AB30-4096-994D-06CD663E31C2}" srcOrd="0" destOrd="0" presId="urn:microsoft.com/office/officeart/2008/layout/HorizontalMultiLevelHierarchy"/>
    <dgm:cxn modelId="{A9179140-958B-4B8C-82B9-86B46FA51948}" srcId="{3EC978B6-9EB8-4CE8-BFC5-35184FF2C1A5}" destId="{0D5EF90A-74D7-454B-AE1E-E6AC0884C17C}" srcOrd="0" destOrd="0" parTransId="{39E79E0A-5AAC-48DE-95EF-0F264B662789}" sibTransId="{A2E020E7-DB93-4B56-99FE-DF72DD5BA1CD}"/>
    <dgm:cxn modelId="{ED2D0C44-D9B1-4F15-82AA-67A27F7D24EB}" srcId="{3EC978B6-9EB8-4CE8-BFC5-35184FF2C1A5}" destId="{E7CF6E56-AF3E-4240-8FAA-006506E7D0E6}" srcOrd="1" destOrd="0" parTransId="{716F8BBE-341C-497E-BBD4-8AC9EF012AF3}" sibTransId="{16D91B08-2C87-44FE-83F9-60FCEF8A5B2B}"/>
    <dgm:cxn modelId="{91CE7C47-A710-4A2E-878D-9F1ABB99A732}" type="presOf" srcId="{0D5EF90A-74D7-454B-AE1E-E6AC0884C17C}" destId="{2ACF9CF8-579B-4905-95A9-324FA0B6C758}" srcOrd="0" destOrd="0" presId="urn:microsoft.com/office/officeart/2008/layout/HorizontalMultiLevelHierarchy"/>
    <dgm:cxn modelId="{B0337B87-E76D-44C7-9DF9-29F4E65F26D3}" srcId="{3EC978B6-9EB8-4CE8-BFC5-35184FF2C1A5}" destId="{45CBFAE8-498B-4728-A901-3511FC0E4A02}" srcOrd="2" destOrd="0" parTransId="{576A33C7-A5DE-4994-85F5-86E708192065}" sibTransId="{B0E01133-39C2-408C-9F91-EDEF039BE3A5}"/>
    <dgm:cxn modelId="{9DA40594-59A2-46CD-867C-C83658F7813B}" type="presOf" srcId="{576A33C7-A5DE-4994-85F5-86E708192065}" destId="{3BC5E50E-7D35-48EE-92E3-5FBB398912A2}" srcOrd="0" destOrd="0" presId="urn:microsoft.com/office/officeart/2008/layout/HorizontalMultiLevelHierarchy"/>
    <dgm:cxn modelId="{4738D1A4-C23A-43C6-86DB-48569C5CFF3B}" type="presOf" srcId="{716F8BBE-341C-497E-BBD4-8AC9EF012AF3}" destId="{504A67DB-33B1-4EDF-97C4-0F067B534EE2}" srcOrd="1" destOrd="0" presId="urn:microsoft.com/office/officeart/2008/layout/HorizontalMultiLevelHierarchy"/>
    <dgm:cxn modelId="{83AA02B5-4100-45E6-8AA1-FA46347CDF96}" type="presOf" srcId="{45CBFAE8-498B-4728-A901-3511FC0E4A02}" destId="{CEEFB093-7177-483A-95E5-A18BBB99B392}" srcOrd="0" destOrd="0" presId="urn:microsoft.com/office/officeart/2008/layout/HorizontalMultiLevelHierarchy"/>
    <dgm:cxn modelId="{FFD82EBB-CF18-422E-BEDA-8367E376BECB}" srcId="{3EC978B6-9EB8-4CE8-BFC5-35184FF2C1A5}" destId="{2D86C852-D682-4F16-95F7-0EA0186126FC}" srcOrd="3" destOrd="0" parTransId="{5FF0E54D-6245-4EC5-A018-BA96E539BED0}" sibTransId="{D332D221-A5FB-4EA8-B80D-48FAE6B1866C}"/>
    <dgm:cxn modelId="{5D1746BF-ED13-4994-BA67-F1AA5478965C}" type="presOf" srcId="{3EC978B6-9EB8-4CE8-BFC5-35184FF2C1A5}" destId="{9A14F5FC-EFFB-44E9-A016-BCC638AF5CB1}" srcOrd="0" destOrd="0" presId="urn:microsoft.com/office/officeart/2008/layout/HorizontalMultiLevelHierarchy"/>
    <dgm:cxn modelId="{1C1820C8-C618-4A8E-A882-6A238AB59ADB}" type="presOf" srcId="{5FF0E54D-6245-4EC5-A018-BA96E539BED0}" destId="{B2E1F359-A6C8-4DC0-A3AF-0ACF3016F1AE}" srcOrd="1" destOrd="0" presId="urn:microsoft.com/office/officeart/2008/layout/HorizontalMultiLevelHierarchy"/>
    <dgm:cxn modelId="{FB39E5D9-ECC2-4DFD-857D-06FD0FFA7D2F}" type="presOf" srcId="{716F8BBE-341C-497E-BBD4-8AC9EF012AF3}" destId="{9C7A6C10-B210-4E20-AFC7-2605417991BF}" srcOrd="0" destOrd="0" presId="urn:microsoft.com/office/officeart/2008/layout/HorizontalMultiLevelHierarchy"/>
    <dgm:cxn modelId="{7D6867DC-5006-49C7-850E-5C5C3D059D88}" type="presOf" srcId="{39E79E0A-5AAC-48DE-95EF-0F264B662789}" destId="{6E948496-5AF7-441C-A80A-DFF10143781C}" srcOrd="1" destOrd="0" presId="urn:microsoft.com/office/officeart/2008/layout/HorizontalMultiLevelHierarchy"/>
    <dgm:cxn modelId="{E9DDB9E6-6A15-4385-A5A7-9E57CB34E1AD}" type="presOf" srcId="{576A33C7-A5DE-4994-85F5-86E708192065}" destId="{A563BE46-8899-41D2-8A3F-92B4417A45E4}" srcOrd="1" destOrd="0" presId="urn:microsoft.com/office/officeart/2008/layout/HorizontalMultiLevelHierarchy"/>
    <dgm:cxn modelId="{602FB5FC-4143-4CC6-8961-5F646F0437D7}" srcId="{7A825690-B89E-422A-89AB-1BF1785590AE}" destId="{3EC978B6-9EB8-4CE8-BFC5-35184FF2C1A5}" srcOrd="0" destOrd="0" parTransId="{CE767874-4DC0-4FD9-A300-781EB47F3FEC}" sibTransId="{499C6603-A664-4274-9E6F-0E6EC6B74BF2}"/>
    <dgm:cxn modelId="{FEEF6DFE-CF2B-4BD6-95E8-63D600CC08FD}" type="presOf" srcId="{39E79E0A-5AAC-48DE-95EF-0F264B662789}" destId="{E37BF335-BDDB-4494-8E49-08B1814513D9}" srcOrd="0" destOrd="0" presId="urn:microsoft.com/office/officeart/2008/layout/HorizontalMultiLevelHierarchy"/>
    <dgm:cxn modelId="{55B62603-1374-4F91-81D6-B630A42212F0}" type="presParOf" srcId="{1B11B8FB-CF3E-4D2D-A12D-3964CFAE1362}" destId="{FB7AA6FC-F7E7-4600-84DD-B8C111D12CA5}" srcOrd="0" destOrd="0" presId="urn:microsoft.com/office/officeart/2008/layout/HorizontalMultiLevelHierarchy"/>
    <dgm:cxn modelId="{83360A5D-A8D6-444D-AB4C-B4C09A0C5C0D}" type="presParOf" srcId="{FB7AA6FC-F7E7-4600-84DD-B8C111D12CA5}" destId="{9A14F5FC-EFFB-44E9-A016-BCC638AF5CB1}" srcOrd="0" destOrd="0" presId="urn:microsoft.com/office/officeart/2008/layout/HorizontalMultiLevelHierarchy"/>
    <dgm:cxn modelId="{6F71C9EA-375D-4C6B-9F38-9486E7F878AD}" type="presParOf" srcId="{FB7AA6FC-F7E7-4600-84DD-B8C111D12CA5}" destId="{262E1044-5D16-4A5F-931E-D7898F4534B1}" srcOrd="1" destOrd="0" presId="urn:microsoft.com/office/officeart/2008/layout/HorizontalMultiLevelHierarchy"/>
    <dgm:cxn modelId="{0B1BD159-9345-447D-9F21-DB9B3058974A}" type="presParOf" srcId="{262E1044-5D16-4A5F-931E-D7898F4534B1}" destId="{E37BF335-BDDB-4494-8E49-08B1814513D9}" srcOrd="0" destOrd="0" presId="urn:microsoft.com/office/officeart/2008/layout/HorizontalMultiLevelHierarchy"/>
    <dgm:cxn modelId="{4809462F-A0CC-421F-B898-C9BD6569108B}" type="presParOf" srcId="{E37BF335-BDDB-4494-8E49-08B1814513D9}" destId="{6E948496-5AF7-441C-A80A-DFF10143781C}" srcOrd="0" destOrd="0" presId="urn:microsoft.com/office/officeart/2008/layout/HorizontalMultiLevelHierarchy"/>
    <dgm:cxn modelId="{41C9E6BC-AEE4-44D0-83D4-4E7B26125464}" type="presParOf" srcId="{262E1044-5D16-4A5F-931E-D7898F4534B1}" destId="{DE07CE13-642B-4F7B-9953-5F85AB61DA92}" srcOrd="1" destOrd="0" presId="urn:microsoft.com/office/officeart/2008/layout/HorizontalMultiLevelHierarchy"/>
    <dgm:cxn modelId="{7E43C933-366D-4231-99CD-57E7640CC730}" type="presParOf" srcId="{DE07CE13-642B-4F7B-9953-5F85AB61DA92}" destId="{2ACF9CF8-579B-4905-95A9-324FA0B6C758}" srcOrd="0" destOrd="0" presId="urn:microsoft.com/office/officeart/2008/layout/HorizontalMultiLevelHierarchy"/>
    <dgm:cxn modelId="{DA56CD8E-2252-4DBC-850A-94A4FFEC3DB0}" type="presParOf" srcId="{DE07CE13-642B-4F7B-9953-5F85AB61DA92}" destId="{EEB96F47-E4EF-4AE3-8EAB-E747F5F6C27C}" srcOrd="1" destOrd="0" presId="urn:microsoft.com/office/officeart/2008/layout/HorizontalMultiLevelHierarchy"/>
    <dgm:cxn modelId="{2F39DA40-6B34-4079-A9B8-9CEBB25544DD}" type="presParOf" srcId="{262E1044-5D16-4A5F-931E-D7898F4534B1}" destId="{9C7A6C10-B210-4E20-AFC7-2605417991BF}" srcOrd="2" destOrd="0" presId="urn:microsoft.com/office/officeart/2008/layout/HorizontalMultiLevelHierarchy"/>
    <dgm:cxn modelId="{F8E89EE2-8E4C-4476-A2FD-24408394D8C9}" type="presParOf" srcId="{9C7A6C10-B210-4E20-AFC7-2605417991BF}" destId="{504A67DB-33B1-4EDF-97C4-0F067B534EE2}" srcOrd="0" destOrd="0" presId="urn:microsoft.com/office/officeart/2008/layout/HorizontalMultiLevelHierarchy"/>
    <dgm:cxn modelId="{FBF9C53F-1B76-46A1-B640-B2CF9A9A09FC}" type="presParOf" srcId="{262E1044-5D16-4A5F-931E-D7898F4534B1}" destId="{782C5D81-75F4-4883-A1A7-AA2C256BDCFD}" srcOrd="3" destOrd="0" presId="urn:microsoft.com/office/officeart/2008/layout/HorizontalMultiLevelHierarchy"/>
    <dgm:cxn modelId="{6CBAADD6-7A1A-4958-B67B-41D39D860588}" type="presParOf" srcId="{782C5D81-75F4-4883-A1A7-AA2C256BDCFD}" destId="{F1D654BA-AB30-4096-994D-06CD663E31C2}" srcOrd="0" destOrd="0" presId="urn:microsoft.com/office/officeart/2008/layout/HorizontalMultiLevelHierarchy"/>
    <dgm:cxn modelId="{698D08C5-A39B-43AA-996B-D1FBDE700179}" type="presParOf" srcId="{782C5D81-75F4-4883-A1A7-AA2C256BDCFD}" destId="{6AAD243C-E68F-452B-98C5-A2DF1D903840}" srcOrd="1" destOrd="0" presId="urn:microsoft.com/office/officeart/2008/layout/HorizontalMultiLevelHierarchy"/>
    <dgm:cxn modelId="{711FCF9E-8DCD-4DCE-B11A-3EE9863B7C06}" type="presParOf" srcId="{262E1044-5D16-4A5F-931E-D7898F4534B1}" destId="{3BC5E50E-7D35-48EE-92E3-5FBB398912A2}" srcOrd="4" destOrd="0" presId="urn:microsoft.com/office/officeart/2008/layout/HorizontalMultiLevelHierarchy"/>
    <dgm:cxn modelId="{B694A704-ACFD-478F-A320-ADB2161EEF85}" type="presParOf" srcId="{3BC5E50E-7D35-48EE-92E3-5FBB398912A2}" destId="{A563BE46-8899-41D2-8A3F-92B4417A45E4}" srcOrd="0" destOrd="0" presId="urn:microsoft.com/office/officeart/2008/layout/HorizontalMultiLevelHierarchy"/>
    <dgm:cxn modelId="{05CE6C93-7783-4B35-8F26-B0418B679669}" type="presParOf" srcId="{262E1044-5D16-4A5F-931E-D7898F4534B1}" destId="{701AA3A1-6E86-450E-9B73-730EFB13B00E}" srcOrd="5" destOrd="0" presId="urn:microsoft.com/office/officeart/2008/layout/HorizontalMultiLevelHierarchy"/>
    <dgm:cxn modelId="{18A8618D-F255-45A3-B1A7-8340AB6EE714}" type="presParOf" srcId="{701AA3A1-6E86-450E-9B73-730EFB13B00E}" destId="{CEEFB093-7177-483A-95E5-A18BBB99B392}" srcOrd="0" destOrd="0" presId="urn:microsoft.com/office/officeart/2008/layout/HorizontalMultiLevelHierarchy"/>
    <dgm:cxn modelId="{6D02050A-B84D-47F7-9161-E1A0E7805962}" type="presParOf" srcId="{701AA3A1-6E86-450E-9B73-730EFB13B00E}" destId="{4A03363F-7AD9-4C9A-A6D1-CF0E5217C14B}" srcOrd="1" destOrd="0" presId="urn:microsoft.com/office/officeart/2008/layout/HorizontalMultiLevelHierarchy"/>
    <dgm:cxn modelId="{AFF3E59B-FB2F-4FAD-9516-D7F87BDE9F72}" type="presParOf" srcId="{262E1044-5D16-4A5F-931E-D7898F4534B1}" destId="{B153E974-9CFF-45C2-ACB8-BC568126C5F5}" srcOrd="6" destOrd="0" presId="urn:microsoft.com/office/officeart/2008/layout/HorizontalMultiLevelHierarchy"/>
    <dgm:cxn modelId="{203BA0FF-24A2-4BB9-901A-CDDF711DB89F}" type="presParOf" srcId="{B153E974-9CFF-45C2-ACB8-BC568126C5F5}" destId="{B2E1F359-A6C8-4DC0-A3AF-0ACF3016F1AE}" srcOrd="0" destOrd="0" presId="urn:microsoft.com/office/officeart/2008/layout/HorizontalMultiLevelHierarchy"/>
    <dgm:cxn modelId="{6EF93BE1-26DD-4E79-87C7-9CE488E3625B}" type="presParOf" srcId="{262E1044-5D16-4A5F-931E-D7898F4534B1}" destId="{86678ED4-AF0D-4606-B2FB-9168737DCB6C}" srcOrd="7" destOrd="0" presId="urn:microsoft.com/office/officeart/2008/layout/HorizontalMultiLevelHierarchy"/>
    <dgm:cxn modelId="{5EC12A0A-B508-47FA-81F9-B8035003776B}" type="presParOf" srcId="{86678ED4-AF0D-4606-B2FB-9168737DCB6C}" destId="{788A4D19-73EC-41FF-9299-2B04134565EF}" srcOrd="0" destOrd="0" presId="urn:microsoft.com/office/officeart/2008/layout/HorizontalMultiLevelHierarchy"/>
    <dgm:cxn modelId="{0AEE85E8-479A-4F8F-AC67-8C9EF0EEA7D7}" type="presParOf" srcId="{86678ED4-AF0D-4606-B2FB-9168737DCB6C}" destId="{17CE7F98-5F03-4F8C-A8EA-454E32B6050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A825690-B89E-422A-89AB-1BF1785590A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MX"/>
        </a:p>
      </dgm:t>
    </dgm:pt>
    <dgm:pt modelId="{3EC978B6-9EB8-4CE8-BFC5-35184FF2C1A5}">
      <dgm:prSet phldrT="[Texto]" custT="1"/>
      <dgm:spPr>
        <a:solidFill>
          <a:srgbClr val="FFC000"/>
        </a:solidFill>
      </dgm:spPr>
      <dgm:t>
        <a:bodyPr/>
        <a:lstStyle/>
        <a:p>
          <a:r>
            <a:rPr lang="es-MX" sz="4000" dirty="0">
              <a:solidFill>
                <a:schemeClr val="tx1"/>
              </a:solidFill>
            </a:rPr>
            <a:t>Materiales y métodos</a:t>
          </a:r>
        </a:p>
      </dgm:t>
    </dgm:pt>
    <dgm:pt modelId="{CE767874-4DC0-4FD9-A300-781EB47F3FEC}" type="parTrans" cxnId="{602FB5FC-4143-4CC6-8961-5F646F0437D7}">
      <dgm:prSet/>
      <dgm:spPr/>
      <dgm:t>
        <a:bodyPr/>
        <a:lstStyle/>
        <a:p>
          <a:endParaRPr lang="es-MX"/>
        </a:p>
      </dgm:t>
    </dgm:pt>
    <dgm:pt modelId="{499C6603-A664-4274-9E6F-0E6EC6B74BF2}" type="sibTrans" cxnId="{602FB5FC-4143-4CC6-8961-5F646F0437D7}">
      <dgm:prSet/>
      <dgm:spPr/>
      <dgm:t>
        <a:bodyPr/>
        <a:lstStyle/>
        <a:p>
          <a:endParaRPr lang="es-MX"/>
        </a:p>
      </dgm:t>
    </dgm:pt>
    <dgm:pt modelId="{365035FA-6118-4A2D-A89D-47C33CFE1CAA}">
      <dgm:prSet phldrT="[Texto]" custT="1"/>
      <dgm:spPr>
        <a:solidFill>
          <a:srgbClr val="92D050"/>
        </a:solidFill>
      </dgm:spPr>
      <dgm:t>
        <a:bodyPr/>
        <a:lstStyle/>
        <a:p>
          <a:r>
            <a:rPr lang="es-ES" sz="1350" dirty="0">
              <a:solidFill>
                <a:schemeClr val="tx1"/>
              </a:solidFill>
            </a:rPr>
            <a:t>El criterio para seleccionar a la población fueron los reportes que realizaron las maestras de grupo y las maestras especialistas de las escuelas con respecto a las dificultades que enfrentaban los estudiantes para establecer un diálogo asertivo frente a sus compañeros del grupo.</a:t>
          </a:r>
          <a:endParaRPr lang="es-MX" sz="1350" dirty="0">
            <a:solidFill>
              <a:schemeClr val="tx1"/>
            </a:solidFill>
          </a:endParaRPr>
        </a:p>
      </dgm:t>
    </dgm:pt>
    <dgm:pt modelId="{C3D73927-2EF6-4035-A023-7B8D09376DB3}" type="parTrans" cxnId="{8603C486-6AFA-4077-9EEE-DCFA52C61BF4}">
      <dgm:prSet/>
      <dgm:spPr/>
      <dgm:t>
        <a:bodyPr/>
        <a:lstStyle/>
        <a:p>
          <a:endParaRPr lang="es-MX"/>
        </a:p>
      </dgm:t>
    </dgm:pt>
    <dgm:pt modelId="{DD57F017-C081-420D-A393-F87B7C89810F}" type="sibTrans" cxnId="{8603C486-6AFA-4077-9EEE-DCFA52C61BF4}">
      <dgm:prSet/>
      <dgm:spPr/>
      <dgm:t>
        <a:bodyPr/>
        <a:lstStyle/>
        <a:p>
          <a:endParaRPr lang="es-MX"/>
        </a:p>
      </dgm:t>
    </dgm:pt>
    <dgm:pt modelId="{0D5EF90A-74D7-454B-AE1E-E6AC0884C17C}">
      <dgm:prSet phldrT="[Texto]" custT="1"/>
      <dgm:spPr>
        <a:solidFill>
          <a:srgbClr val="00B050"/>
        </a:solidFill>
      </dgm:spPr>
      <dgm:t>
        <a:bodyPr/>
        <a:lstStyle/>
        <a:p>
          <a:r>
            <a:rPr lang="es-ES" sz="1350" dirty="0"/>
            <a:t>Se procedió a realizar una examinación individual de cada uno, </a:t>
          </a:r>
          <a:r>
            <a:rPr lang="es-ES" sz="1200" dirty="0"/>
            <a:t>para ello se valoró la articulación con palabras de alta frecuencia del español de la Ciudad de México; clasificadas por campos semánticos; cada vocablo estaba compuesto de dos a cuatro sílabas. En esta parte de la valoración se examinaron: 17 sonidos consonánticos, 5 vocales, diptongos y grupos </a:t>
          </a:r>
          <a:r>
            <a:rPr lang="es-ES" sz="1200" dirty="0" err="1"/>
            <a:t>homosilábicos</a:t>
          </a:r>
          <a:r>
            <a:rPr lang="es-ES" sz="1200" dirty="0"/>
            <a:t> y </a:t>
          </a:r>
          <a:r>
            <a:rPr lang="es-ES" sz="1200" dirty="0" err="1"/>
            <a:t>heterosilábico</a:t>
          </a:r>
          <a:endParaRPr lang="es-MX" sz="1200" dirty="0"/>
        </a:p>
      </dgm:t>
    </dgm:pt>
    <dgm:pt modelId="{39E79E0A-5AAC-48DE-95EF-0F264B662789}" type="parTrans" cxnId="{A9179140-958B-4B8C-82B9-86B46FA51948}">
      <dgm:prSet/>
      <dgm:spPr/>
      <dgm:t>
        <a:bodyPr/>
        <a:lstStyle/>
        <a:p>
          <a:endParaRPr lang="es-MX"/>
        </a:p>
      </dgm:t>
    </dgm:pt>
    <dgm:pt modelId="{A2E020E7-DB93-4B56-99FE-DF72DD5BA1CD}" type="sibTrans" cxnId="{A9179140-958B-4B8C-82B9-86B46FA51948}">
      <dgm:prSet/>
      <dgm:spPr/>
      <dgm:t>
        <a:bodyPr/>
        <a:lstStyle/>
        <a:p>
          <a:endParaRPr lang="es-MX"/>
        </a:p>
      </dgm:t>
    </dgm:pt>
    <dgm:pt modelId="{E7CF6E56-AF3E-4240-8FAA-006506E7D0E6}">
      <dgm:prSet phldrT="[Texto]" custT="1"/>
      <dgm:spPr>
        <a:solidFill>
          <a:srgbClr val="78FE7E"/>
        </a:solidFill>
      </dgm:spPr>
      <dgm:t>
        <a:bodyPr/>
        <a:lstStyle/>
        <a:p>
          <a:r>
            <a:rPr lang="es-ES" sz="1350" b="0" i="0" dirty="0">
              <a:solidFill>
                <a:srgbClr val="002060"/>
              </a:solidFill>
            </a:rPr>
            <a:t>La fluidez verbal, la voz y el desarrollo lingüístico de los escolares se examinaron mediante la </a:t>
          </a:r>
          <a:r>
            <a:rPr lang="es-ES" sz="1350" b="0" i="0" dirty="0" err="1">
              <a:solidFill>
                <a:srgbClr val="002060"/>
              </a:solidFill>
            </a:rPr>
            <a:t>elicitación</a:t>
          </a:r>
          <a:r>
            <a:rPr lang="es-ES" sz="1350" b="0" i="0" dirty="0">
              <a:solidFill>
                <a:srgbClr val="002060"/>
              </a:solidFill>
            </a:rPr>
            <a:t> de un cuento de alrededor los 7.0 de la LMEV. También se evaluaron las praxias orales y praxias a la orden verbal de </a:t>
          </a:r>
          <a:r>
            <a:rPr lang="es-ES" sz="1350" b="0" i="0" dirty="0" err="1">
              <a:solidFill>
                <a:srgbClr val="002060"/>
              </a:solidFill>
            </a:rPr>
            <a:t>Sensory</a:t>
          </a:r>
          <a:r>
            <a:rPr lang="es-ES" sz="1350" b="0" i="0" dirty="0">
              <a:solidFill>
                <a:srgbClr val="002060"/>
              </a:solidFill>
            </a:rPr>
            <a:t> </a:t>
          </a:r>
          <a:r>
            <a:rPr lang="es-ES" sz="1350" b="0" i="0" dirty="0" err="1">
              <a:solidFill>
                <a:srgbClr val="002060"/>
              </a:solidFill>
            </a:rPr>
            <a:t>Integration</a:t>
          </a:r>
          <a:r>
            <a:rPr lang="es-ES" sz="1350" b="0" i="0" dirty="0">
              <a:solidFill>
                <a:srgbClr val="002060"/>
              </a:solidFill>
            </a:rPr>
            <a:t> and </a:t>
          </a:r>
          <a:r>
            <a:rPr lang="es-ES" sz="1350" b="0" i="0" dirty="0" err="1">
              <a:solidFill>
                <a:srgbClr val="002060"/>
              </a:solidFill>
            </a:rPr>
            <a:t>Paxis</a:t>
          </a:r>
          <a:r>
            <a:rPr lang="es-ES" sz="1350" b="0" i="0" dirty="0">
              <a:solidFill>
                <a:srgbClr val="002060"/>
              </a:solidFill>
            </a:rPr>
            <a:t> Test (SIPT) de la hoja de protocolo (</a:t>
          </a:r>
          <a:r>
            <a:rPr lang="es-ES" sz="1350" b="0" i="0" dirty="0" err="1">
              <a:solidFill>
                <a:srgbClr val="002060"/>
              </a:solidFill>
            </a:rPr>
            <a:t>Ayres</a:t>
          </a:r>
          <a:r>
            <a:rPr lang="es-ES" sz="1350" b="0" i="0" dirty="0">
              <a:solidFill>
                <a:srgbClr val="002060"/>
              </a:solidFill>
            </a:rPr>
            <a:t>, 2004) traducida y baremada al español.</a:t>
          </a:r>
          <a:endParaRPr lang="es-MX" sz="1350" dirty="0">
            <a:solidFill>
              <a:srgbClr val="002060"/>
            </a:solidFill>
          </a:endParaRPr>
        </a:p>
      </dgm:t>
    </dgm:pt>
    <dgm:pt modelId="{716F8BBE-341C-497E-BBD4-8AC9EF012AF3}" type="parTrans" cxnId="{ED2D0C44-D9B1-4F15-82AA-67A27F7D24EB}">
      <dgm:prSet/>
      <dgm:spPr/>
      <dgm:t>
        <a:bodyPr/>
        <a:lstStyle/>
        <a:p>
          <a:endParaRPr lang="es-MX"/>
        </a:p>
      </dgm:t>
    </dgm:pt>
    <dgm:pt modelId="{16D91B08-2C87-44FE-83F9-60FCEF8A5B2B}" type="sibTrans" cxnId="{ED2D0C44-D9B1-4F15-82AA-67A27F7D24EB}">
      <dgm:prSet/>
      <dgm:spPr/>
      <dgm:t>
        <a:bodyPr/>
        <a:lstStyle/>
        <a:p>
          <a:endParaRPr lang="es-MX"/>
        </a:p>
      </dgm:t>
    </dgm:pt>
    <dgm:pt modelId="{45CBFAE8-498B-4728-A901-3511FC0E4A02}">
      <dgm:prSet phldrT="[Texto]" custT="1"/>
      <dgm:spPr>
        <a:solidFill>
          <a:srgbClr val="0C3C0E"/>
        </a:solidFill>
      </dgm:spPr>
      <dgm:t>
        <a:bodyPr/>
        <a:lstStyle/>
        <a:p>
          <a:r>
            <a:rPr lang="es-ES" sz="1400" dirty="0"/>
            <a:t>Además se valoró la discriminación auditiva mediante la producción de 30 pares de palabras compuestas por dos sílabas (Gallardo y Gallego, 2003)</a:t>
          </a:r>
          <a:r>
            <a:rPr lang="es-ES" sz="1200" dirty="0"/>
            <a:t>.</a:t>
          </a:r>
        </a:p>
      </dgm:t>
    </dgm:pt>
    <dgm:pt modelId="{576A33C7-A5DE-4994-85F5-86E708192065}" type="parTrans" cxnId="{B0337B87-E76D-44C7-9DF9-29F4E65F26D3}">
      <dgm:prSet/>
      <dgm:spPr/>
      <dgm:t>
        <a:bodyPr/>
        <a:lstStyle/>
        <a:p>
          <a:endParaRPr lang="es-MX"/>
        </a:p>
      </dgm:t>
    </dgm:pt>
    <dgm:pt modelId="{B0E01133-39C2-408C-9F91-EDEF039BE3A5}" type="sibTrans" cxnId="{B0337B87-E76D-44C7-9DF9-29F4E65F26D3}">
      <dgm:prSet/>
      <dgm:spPr/>
      <dgm:t>
        <a:bodyPr/>
        <a:lstStyle/>
        <a:p>
          <a:endParaRPr lang="es-MX"/>
        </a:p>
      </dgm:t>
    </dgm:pt>
    <dgm:pt modelId="{1B11B8FB-CF3E-4D2D-A12D-3964CFAE1362}" type="pres">
      <dgm:prSet presAssocID="{7A825690-B89E-422A-89AB-1BF1785590AE}" presName="Name0" presStyleCnt="0">
        <dgm:presLayoutVars>
          <dgm:chPref val="1"/>
          <dgm:dir/>
          <dgm:animOne val="branch"/>
          <dgm:animLvl val="lvl"/>
          <dgm:resizeHandles val="exact"/>
        </dgm:presLayoutVars>
      </dgm:prSet>
      <dgm:spPr/>
    </dgm:pt>
    <dgm:pt modelId="{FB7AA6FC-F7E7-4600-84DD-B8C111D12CA5}" type="pres">
      <dgm:prSet presAssocID="{3EC978B6-9EB8-4CE8-BFC5-35184FF2C1A5}" presName="root1" presStyleCnt="0"/>
      <dgm:spPr/>
    </dgm:pt>
    <dgm:pt modelId="{9A14F5FC-EFFB-44E9-A016-BCC638AF5CB1}" type="pres">
      <dgm:prSet presAssocID="{3EC978B6-9EB8-4CE8-BFC5-35184FF2C1A5}" presName="LevelOneTextNode" presStyleLbl="node0" presStyleIdx="0" presStyleCnt="1">
        <dgm:presLayoutVars>
          <dgm:chPref val="3"/>
        </dgm:presLayoutVars>
      </dgm:prSet>
      <dgm:spPr/>
    </dgm:pt>
    <dgm:pt modelId="{262E1044-5D16-4A5F-931E-D7898F4534B1}" type="pres">
      <dgm:prSet presAssocID="{3EC978B6-9EB8-4CE8-BFC5-35184FF2C1A5}" presName="level2hierChild" presStyleCnt="0"/>
      <dgm:spPr/>
    </dgm:pt>
    <dgm:pt modelId="{7559116B-BCAB-43C6-98AD-D4B49F67583A}" type="pres">
      <dgm:prSet presAssocID="{C3D73927-2EF6-4035-A023-7B8D09376DB3}" presName="conn2-1" presStyleLbl="parChTrans1D2" presStyleIdx="0" presStyleCnt="4"/>
      <dgm:spPr/>
    </dgm:pt>
    <dgm:pt modelId="{E03B8FE3-9763-463C-9DE2-B0A1F4104BF1}" type="pres">
      <dgm:prSet presAssocID="{C3D73927-2EF6-4035-A023-7B8D09376DB3}" presName="connTx" presStyleLbl="parChTrans1D2" presStyleIdx="0" presStyleCnt="4"/>
      <dgm:spPr/>
    </dgm:pt>
    <dgm:pt modelId="{45374072-4E41-4BCE-AD50-3896DB11F5E8}" type="pres">
      <dgm:prSet presAssocID="{365035FA-6118-4A2D-A89D-47C33CFE1CAA}" presName="root2" presStyleCnt="0"/>
      <dgm:spPr/>
    </dgm:pt>
    <dgm:pt modelId="{43993F0A-B873-49FC-8C62-64912AE5A931}" type="pres">
      <dgm:prSet presAssocID="{365035FA-6118-4A2D-A89D-47C33CFE1CAA}" presName="LevelTwoTextNode" presStyleLbl="node2" presStyleIdx="0" presStyleCnt="4" custScaleX="166254">
        <dgm:presLayoutVars>
          <dgm:chPref val="3"/>
        </dgm:presLayoutVars>
      </dgm:prSet>
      <dgm:spPr/>
    </dgm:pt>
    <dgm:pt modelId="{A537CA74-55D2-466C-A617-BE63366E2ADF}" type="pres">
      <dgm:prSet presAssocID="{365035FA-6118-4A2D-A89D-47C33CFE1CAA}" presName="level3hierChild" presStyleCnt="0"/>
      <dgm:spPr/>
    </dgm:pt>
    <dgm:pt modelId="{E37BF335-BDDB-4494-8E49-08B1814513D9}" type="pres">
      <dgm:prSet presAssocID="{39E79E0A-5AAC-48DE-95EF-0F264B662789}" presName="conn2-1" presStyleLbl="parChTrans1D2" presStyleIdx="1" presStyleCnt="4"/>
      <dgm:spPr/>
    </dgm:pt>
    <dgm:pt modelId="{6E948496-5AF7-441C-A80A-DFF10143781C}" type="pres">
      <dgm:prSet presAssocID="{39E79E0A-5AAC-48DE-95EF-0F264B662789}" presName="connTx" presStyleLbl="parChTrans1D2" presStyleIdx="1" presStyleCnt="4"/>
      <dgm:spPr/>
    </dgm:pt>
    <dgm:pt modelId="{DE07CE13-642B-4F7B-9953-5F85AB61DA92}" type="pres">
      <dgm:prSet presAssocID="{0D5EF90A-74D7-454B-AE1E-E6AC0884C17C}" presName="root2" presStyleCnt="0"/>
      <dgm:spPr/>
    </dgm:pt>
    <dgm:pt modelId="{2ACF9CF8-579B-4905-95A9-324FA0B6C758}" type="pres">
      <dgm:prSet presAssocID="{0D5EF90A-74D7-454B-AE1E-E6AC0884C17C}" presName="LevelTwoTextNode" presStyleLbl="node2" presStyleIdx="1" presStyleCnt="4" custScaleX="166254" custScaleY="121605">
        <dgm:presLayoutVars>
          <dgm:chPref val="3"/>
        </dgm:presLayoutVars>
      </dgm:prSet>
      <dgm:spPr/>
    </dgm:pt>
    <dgm:pt modelId="{EEB96F47-E4EF-4AE3-8EAB-E747F5F6C27C}" type="pres">
      <dgm:prSet presAssocID="{0D5EF90A-74D7-454B-AE1E-E6AC0884C17C}" presName="level3hierChild" presStyleCnt="0"/>
      <dgm:spPr/>
    </dgm:pt>
    <dgm:pt modelId="{9C7A6C10-B210-4E20-AFC7-2605417991BF}" type="pres">
      <dgm:prSet presAssocID="{716F8BBE-341C-497E-BBD4-8AC9EF012AF3}" presName="conn2-1" presStyleLbl="parChTrans1D2" presStyleIdx="2" presStyleCnt="4"/>
      <dgm:spPr/>
    </dgm:pt>
    <dgm:pt modelId="{504A67DB-33B1-4EDF-97C4-0F067B534EE2}" type="pres">
      <dgm:prSet presAssocID="{716F8BBE-341C-497E-BBD4-8AC9EF012AF3}" presName="connTx" presStyleLbl="parChTrans1D2" presStyleIdx="2" presStyleCnt="4"/>
      <dgm:spPr/>
    </dgm:pt>
    <dgm:pt modelId="{782C5D81-75F4-4883-A1A7-AA2C256BDCFD}" type="pres">
      <dgm:prSet presAssocID="{E7CF6E56-AF3E-4240-8FAA-006506E7D0E6}" presName="root2" presStyleCnt="0"/>
      <dgm:spPr/>
    </dgm:pt>
    <dgm:pt modelId="{F1D654BA-AB30-4096-994D-06CD663E31C2}" type="pres">
      <dgm:prSet presAssocID="{E7CF6E56-AF3E-4240-8FAA-006506E7D0E6}" presName="LevelTwoTextNode" presStyleLbl="node2" presStyleIdx="2" presStyleCnt="4" custScaleX="165818" custScaleY="124302">
        <dgm:presLayoutVars>
          <dgm:chPref val="3"/>
        </dgm:presLayoutVars>
      </dgm:prSet>
      <dgm:spPr/>
    </dgm:pt>
    <dgm:pt modelId="{6AAD243C-E68F-452B-98C5-A2DF1D903840}" type="pres">
      <dgm:prSet presAssocID="{E7CF6E56-AF3E-4240-8FAA-006506E7D0E6}" presName="level3hierChild" presStyleCnt="0"/>
      <dgm:spPr/>
    </dgm:pt>
    <dgm:pt modelId="{3BC5E50E-7D35-48EE-92E3-5FBB398912A2}" type="pres">
      <dgm:prSet presAssocID="{576A33C7-A5DE-4994-85F5-86E708192065}" presName="conn2-1" presStyleLbl="parChTrans1D2" presStyleIdx="3" presStyleCnt="4"/>
      <dgm:spPr/>
    </dgm:pt>
    <dgm:pt modelId="{A563BE46-8899-41D2-8A3F-92B4417A45E4}" type="pres">
      <dgm:prSet presAssocID="{576A33C7-A5DE-4994-85F5-86E708192065}" presName="connTx" presStyleLbl="parChTrans1D2" presStyleIdx="3" presStyleCnt="4"/>
      <dgm:spPr/>
    </dgm:pt>
    <dgm:pt modelId="{701AA3A1-6E86-450E-9B73-730EFB13B00E}" type="pres">
      <dgm:prSet presAssocID="{45CBFAE8-498B-4728-A901-3511FC0E4A02}" presName="root2" presStyleCnt="0"/>
      <dgm:spPr/>
    </dgm:pt>
    <dgm:pt modelId="{CEEFB093-7177-483A-95E5-A18BBB99B392}" type="pres">
      <dgm:prSet presAssocID="{45CBFAE8-498B-4728-A901-3511FC0E4A02}" presName="LevelTwoTextNode" presStyleLbl="node2" presStyleIdx="3" presStyleCnt="4" custScaleX="165852">
        <dgm:presLayoutVars>
          <dgm:chPref val="3"/>
        </dgm:presLayoutVars>
      </dgm:prSet>
      <dgm:spPr/>
    </dgm:pt>
    <dgm:pt modelId="{4A03363F-7AD9-4C9A-A6D1-CF0E5217C14B}" type="pres">
      <dgm:prSet presAssocID="{45CBFAE8-498B-4728-A901-3511FC0E4A02}" presName="level3hierChild" presStyleCnt="0"/>
      <dgm:spPr/>
    </dgm:pt>
  </dgm:ptLst>
  <dgm:cxnLst>
    <dgm:cxn modelId="{E00A8C04-F745-447B-AEBE-A822D837F618}" type="presOf" srcId="{E7CF6E56-AF3E-4240-8FAA-006506E7D0E6}" destId="{F1D654BA-AB30-4096-994D-06CD663E31C2}" srcOrd="0" destOrd="0" presId="urn:microsoft.com/office/officeart/2008/layout/HorizontalMultiLevelHierarchy"/>
    <dgm:cxn modelId="{9DF50D16-E4CC-402E-B4F0-F60816EEA479}" type="presOf" srcId="{0D5EF90A-74D7-454B-AE1E-E6AC0884C17C}" destId="{2ACF9CF8-579B-4905-95A9-324FA0B6C758}" srcOrd="0" destOrd="0" presId="urn:microsoft.com/office/officeart/2008/layout/HorizontalMultiLevelHierarchy"/>
    <dgm:cxn modelId="{56C5AC3D-E3FF-4FAC-B4FA-0819532A748D}" type="presOf" srcId="{39E79E0A-5AAC-48DE-95EF-0F264B662789}" destId="{6E948496-5AF7-441C-A80A-DFF10143781C}" srcOrd="1" destOrd="0" presId="urn:microsoft.com/office/officeart/2008/layout/HorizontalMultiLevelHierarchy"/>
    <dgm:cxn modelId="{A9179140-958B-4B8C-82B9-86B46FA51948}" srcId="{3EC978B6-9EB8-4CE8-BFC5-35184FF2C1A5}" destId="{0D5EF90A-74D7-454B-AE1E-E6AC0884C17C}" srcOrd="1" destOrd="0" parTransId="{39E79E0A-5AAC-48DE-95EF-0F264B662789}" sibTransId="{A2E020E7-DB93-4B56-99FE-DF72DD5BA1CD}"/>
    <dgm:cxn modelId="{BB5EBB41-D97F-4756-A328-8805DC89D428}" type="presOf" srcId="{C3D73927-2EF6-4035-A023-7B8D09376DB3}" destId="{E03B8FE3-9763-463C-9DE2-B0A1F4104BF1}" srcOrd="1" destOrd="0" presId="urn:microsoft.com/office/officeart/2008/layout/HorizontalMultiLevelHierarchy"/>
    <dgm:cxn modelId="{ED2D0C44-D9B1-4F15-82AA-67A27F7D24EB}" srcId="{3EC978B6-9EB8-4CE8-BFC5-35184FF2C1A5}" destId="{E7CF6E56-AF3E-4240-8FAA-006506E7D0E6}" srcOrd="2" destOrd="0" parTransId="{716F8BBE-341C-497E-BBD4-8AC9EF012AF3}" sibTransId="{16D91B08-2C87-44FE-83F9-60FCEF8A5B2B}"/>
    <dgm:cxn modelId="{4F3E4D69-5BD3-44F7-A60B-428B77447E60}" type="presOf" srcId="{3EC978B6-9EB8-4CE8-BFC5-35184FF2C1A5}" destId="{9A14F5FC-EFFB-44E9-A016-BCC638AF5CB1}" srcOrd="0" destOrd="0" presId="urn:microsoft.com/office/officeart/2008/layout/HorizontalMultiLevelHierarchy"/>
    <dgm:cxn modelId="{1A277151-B66F-4CCE-AD7D-82C5D75EFFF5}" type="presOf" srcId="{45CBFAE8-498B-4728-A901-3511FC0E4A02}" destId="{CEEFB093-7177-483A-95E5-A18BBB99B392}" srcOrd="0" destOrd="0" presId="urn:microsoft.com/office/officeart/2008/layout/HorizontalMultiLevelHierarchy"/>
    <dgm:cxn modelId="{8603C486-6AFA-4077-9EEE-DCFA52C61BF4}" srcId="{3EC978B6-9EB8-4CE8-BFC5-35184FF2C1A5}" destId="{365035FA-6118-4A2D-A89D-47C33CFE1CAA}" srcOrd="0" destOrd="0" parTransId="{C3D73927-2EF6-4035-A023-7B8D09376DB3}" sibTransId="{DD57F017-C081-420D-A393-F87B7C89810F}"/>
    <dgm:cxn modelId="{B0337B87-E76D-44C7-9DF9-29F4E65F26D3}" srcId="{3EC978B6-9EB8-4CE8-BFC5-35184FF2C1A5}" destId="{45CBFAE8-498B-4728-A901-3511FC0E4A02}" srcOrd="3" destOrd="0" parTransId="{576A33C7-A5DE-4994-85F5-86E708192065}" sibTransId="{B0E01133-39C2-408C-9F91-EDEF039BE3A5}"/>
    <dgm:cxn modelId="{56005E88-7BF5-4CB5-A2D3-3051488A7E0F}" type="presOf" srcId="{39E79E0A-5AAC-48DE-95EF-0F264B662789}" destId="{E37BF335-BDDB-4494-8E49-08B1814513D9}" srcOrd="0" destOrd="0" presId="urn:microsoft.com/office/officeart/2008/layout/HorizontalMultiLevelHierarchy"/>
    <dgm:cxn modelId="{31508396-687C-4EA6-A696-C3F2618E1136}" type="presOf" srcId="{716F8BBE-341C-497E-BBD4-8AC9EF012AF3}" destId="{504A67DB-33B1-4EDF-97C4-0F067B534EE2}" srcOrd="1" destOrd="0" presId="urn:microsoft.com/office/officeart/2008/layout/HorizontalMultiLevelHierarchy"/>
    <dgm:cxn modelId="{58E919B3-6EA0-4B87-B6D4-C43750B387A4}" type="presOf" srcId="{365035FA-6118-4A2D-A89D-47C33CFE1CAA}" destId="{43993F0A-B873-49FC-8C62-64912AE5A931}" srcOrd="0" destOrd="0" presId="urn:microsoft.com/office/officeart/2008/layout/HorizontalMultiLevelHierarchy"/>
    <dgm:cxn modelId="{0FE492BE-D7F2-4CD5-9D82-25C2A0618BA7}" type="presOf" srcId="{576A33C7-A5DE-4994-85F5-86E708192065}" destId="{A563BE46-8899-41D2-8A3F-92B4417A45E4}" srcOrd="1" destOrd="0" presId="urn:microsoft.com/office/officeart/2008/layout/HorizontalMultiLevelHierarchy"/>
    <dgm:cxn modelId="{617A46C1-E208-48E5-AD34-C3DC25B86151}" type="presOf" srcId="{576A33C7-A5DE-4994-85F5-86E708192065}" destId="{3BC5E50E-7D35-48EE-92E3-5FBB398912A2}" srcOrd="0" destOrd="0" presId="urn:microsoft.com/office/officeart/2008/layout/HorizontalMultiLevelHierarchy"/>
    <dgm:cxn modelId="{3B6952CF-8BA2-4FCD-B5D4-005D2F79D3C1}" type="presOf" srcId="{716F8BBE-341C-497E-BBD4-8AC9EF012AF3}" destId="{9C7A6C10-B210-4E20-AFC7-2605417991BF}" srcOrd="0" destOrd="0" presId="urn:microsoft.com/office/officeart/2008/layout/HorizontalMultiLevelHierarchy"/>
    <dgm:cxn modelId="{D83F2AE5-60FD-49DE-BB9B-9C02460E6B78}" type="presOf" srcId="{7A825690-B89E-422A-89AB-1BF1785590AE}" destId="{1B11B8FB-CF3E-4D2D-A12D-3964CFAE1362}" srcOrd="0" destOrd="0" presId="urn:microsoft.com/office/officeart/2008/layout/HorizontalMultiLevelHierarchy"/>
    <dgm:cxn modelId="{6C3FC3F0-5639-4C46-B6A8-FC21B10A7164}" type="presOf" srcId="{C3D73927-2EF6-4035-A023-7B8D09376DB3}" destId="{7559116B-BCAB-43C6-98AD-D4B49F67583A}" srcOrd="0" destOrd="0" presId="urn:microsoft.com/office/officeart/2008/layout/HorizontalMultiLevelHierarchy"/>
    <dgm:cxn modelId="{602FB5FC-4143-4CC6-8961-5F646F0437D7}" srcId="{7A825690-B89E-422A-89AB-1BF1785590AE}" destId="{3EC978B6-9EB8-4CE8-BFC5-35184FF2C1A5}" srcOrd="0" destOrd="0" parTransId="{CE767874-4DC0-4FD9-A300-781EB47F3FEC}" sibTransId="{499C6603-A664-4274-9E6F-0E6EC6B74BF2}"/>
    <dgm:cxn modelId="{F4F6818F-4EC7-4186-BD16-65AE5310658D}" type="presParOf" srcId="{1B11B8FB-CF3E-4D2D-A12D-3964CFAE1362}" destId="{FB7AA6FC-F7E7-4600-84DD-B8C111D12CA5}" srcOrd="0" destOrd="0" presId="urn:microsoft.com/office/officeart/2008/layout/HorizontalMultiLevelHierarchy"/>
    <dgm:cxn modelId="{BA67D715-8A29-4F42-A3DD-00DF9C45415C}" type="presParOf" srcId="{FB7AA6FC-F7E7-4600-84DD-B8C111D12CA5}" destId="{9A14F5FC-EFFB-44E9-A016-BCC638AF5CB1}" srcOrd="0" destOrd="0" presId="urn:microsoft.com/office/officeart/2008/layout/HorizontalMultiLevelHierarchy"/>
    <dgm:cxn modelId="{27B780F8-914D-4D44-B3A6-8DE8C2CBC234}" type="presParOf" srcId="{FB7AA6FC-F7E7-4600-84DD-B8C111D12CA5}" destId="{262E1044-5D16-4A5F-931E-D7898F4534B1}" srcOrd="1" destOrd="0" presId="urn:microsoft.com/office/officeart/2008/layout/HorizontalMultiLevelHierarchy"/>
    <dgm:cxn modelId="{6087103A-9400-4650-863B-57C56F61ED6D}" type="presParOf" srcId="{262E1044-5D16-4A5F-931E-D7898F4534B1}" destId="{7559116B-BCAB-43C6-98AD-D4B49F67583A}" srcOrd="0" destOrd="0" presId="urn:microsoft.com/office/officeart/2008/layout/HorizontalMultiLevelHierarchy"/>
    <dgm:cxn modelId="{19E7DF91-6630-47F2-891A-27DA4633AF10}" type="presParOf" srcId="{7559116B-BCAB-43C6-98AD-D4B49F67583A}" destId="{E03B8FE3-9763-463C-9DE2-B0A1F4104BF1}" srcOrd="0" destOrd="0" presId="urn:microsoft.com/office/officeart/2008/layout/HorizontalMultiLevelHierarchy"/>
    <dgm:cxn modelId="{EA6DFAD6-B089-4152-9BFB-84E7956A2EEA}" type="presParOf" srcId="{262E1044-5D16-4A5F-931E-D7898F4534B1}" destId="{45374072-4E41-4BCE-AD50-3896DB11F5E8}" srcOrd="1" destOrd="0" presId="urn:microsoft.com/office/officeart/2008/layout/HorizontalMultiLevelHierarchy"/>
    <dgm:cxn modelId="{F03C5DE8-0FF2-4401-9925-51E257A9353B}" type="presParOf" srcId="{45374072-4E41-4BCE-AD50-3896DB11F5E8}" destId="{43993F0A-B873-49FC-8C62-64912AE5A931}" srcOrd="0" destOrd="0" presId="urn:microsoft.com/office/officeart/2008/layout/HorizontalMultiLevelHierarchy"/>
    <dgm:cxn modelId="{F3D3F79D-4477-42A4-B295-34FC6D0D77E2}" type="presParOf" srcId="{45374072-4E41-4BCE-AD50-3896DB11F5E8}" destId="{A537CA74-55D2-466C-A617-BE63366E2ADF}" srcOrd="1" destOrd="0" presId="urn:microsoft.com/office/officeart/2008/layout/HorizontalMultiLevelHierarchy"/>
    <dgm:cxn modelId="{1D51E2C9-D958-40D3-BD43-AE11898432E0}" type="presParOf" srcId="{262E1044-5D16-4A5F-931E-D7898F4534B1}" destId="{E37BF335-BDDB-4494-8E49-08B1814513D9}" srcOrd="2" destOrd="0" presId="urn:microsoft.com/office/officeart/2008/layout/HorizontalMultiLevelHierarchy"/>
    <dgm:cxn modelId="{AB0FB58D-668D-4FCD-B7DE-671FA9953B47}" type="presParOf" srcId="{E37BF335-BDDB-4494-8E49-08B1814513D9}" destId="{6E948496-5AF7-441C-A80A-DFF10143781C}" srcOrd="0" destOrd="0" presId="urn:microsoft.com/office/officeart/2008/layout/HorizontalMultiLevelHierarchy"/>
    <dgm:cxn modelId="{78C4998E-DCE1-4476-AD45-159CAF016A5E}" type="presParOf" srcId="{262E1044-5D16-4A5F-931E-D7898F4534B1}" destId="{DE07CE13-642B-4F7B-9953-5F85AB61DA92}" srcOrd="3" destOrd="0" presId="urn:microsoft.com/office/officeart/2008/layout/HorizontalMultiLevelHierarchy"/>
    <dgm:cxn modelId="{CF0823BD-0D0D-44C1-87F8-F0EA40C11588}" type="presParOf" srcId="{DE07CE13-642B-4F7B-9953-5F85AB61DA92}" destId="{2ACF9CF8-579B-4905-95A9-324FA0B6C758}" srcOrd="0" destOrd="0" presId="urn:microsoft.com/office/officeart/2008/layout/HorizontalMultiLevelHierarchy"/>
    <dgm:cxn modelId="{C2B69D09-5571-46AF-BF96-C41C971D486C}" type="presParOf" srcId="{DE07CE13-642B-4F7B-9953-5F85AB61DA92}" destId="{EEB96F47-E4EF-4AE3-8EAB-E747F5F6C27C}" srcOrd="1" destOrd="0" presId="urn:microsoft.com/office/officeart/2008/layout/HorizontalMultiLevelHierarchy"/>
    <dgm:cxn modelId="{E7FF00C7-7F7B-4A1D-A552-A887FD5AC411}" type="presParOf" srcId="{262E1044-5D16-4A5F-931E-D7898F4534B1}" destId="{9C7A6C10-B210-4E20-AFC7-2605417991BF}" srcOrd="4" destOrd="0" presId="urn:microsoft.com/office/officeart/2008/layout/HorizontalMultiLevelHierarchy"/>
    <dgm:cxn modelId="{14AAE10C-4BD8-4703-B734-4B8609A963C0}" type="presParOf" srcId="{9C7A6C10-B210-4E20-AFC7-2605417991BF}" destId="{504A67DB-33B1-4EDF-97C4-0F067B534EE2}" srcOrd="0" destOrd="0" presId="urn:microsoft.com/office/officeart/2008/layout/HorizontalMultiLevelHierarchy"/>
    <dgm:cxn modelId="{6C31FE3B-D0E4-4C5C-AD19-C8E23C95D080}" type="presParOf" srcId="{262E1044-5D16-4A5F-931E-D7898F4534B1}" destId="{782C5D81-75F4-4883-A1A7-AA2C256BDCFD}" srcOrd="5" destOrd="0" presId="urn:microsoft.com/office/officeart/2008/layout/HorizontalMultiLevelHierarchy"/>
    <dgm:cxn modelId="{F69A570A-5C47-459D-883E-EF2639900E93}" type="presParOf" srcId="{782C5D81-75F4-4883-A1A7-AA2C256BDCFD}" destId="{F1D654BA-AB30-4096-994D-06CD663E31C2}" srcOrd="0" destOrd="0" presId="urn:microsoft.com/office/officeart/2008/layout/HorizontalMultiLevelHierarchy"/>
    <dgm:cxn modelId="{B178E1C6-00AD-4455-A81C-CF0E50172287}" type="presParOf" srcId="{782C5D81-75F4-4883-A1A7-AA2C256BDCFD}" destId="{6AAD243C-E68F-452B-98C5-A2DF1D903840}" srcOrd="1" destOrd="0" presId="urn:microsoft.com/office/officeart/2008/layout/HorizontalMultiLevelHierarchy"/>
    <dgm:cxn modelId="{4D85FFAA-E6FF-4591-81F7-5A69C8093DDA}" type="presParOf" srcId="{262E1044-5D16-4A5F-931E-D7898F4534B1}" destId="{3BC5E50E-7D35-48EE-92E3-5FBB398912A2}" srcOrd="6" destOrd="0" presId="urn:microsoft.com/office/officeart/2008/layout/HorizontalMultiLevelHierarchy"/>
    <dgm:cxn modelId="{9F6A8381-4009-4EED-9809-B7F4AEF92882}" type="presParOf" srcId="{3BC5E50E-7D35-48EE-92E3-5FBB398912A2}" destId="{A563BE46-8899-41D2-8A3F-92B4417A45E4}" srcOrd="0" destOrd="0" presId="urn:microsoft.com/office/officeart/2008/layout/HorizontalMultiLevelHierarchy"/>
    <dgm:cxn modelId="{A3AF95D1-12AC-43EA-A49D-5162D6C502FE}" type="presParOf" srcId="{262E1044-5D16-4A5F-931E-D7898F4534B1}" destId="{701AA3A1-6E86-450E-9B73-730EFB13B00E}" srcOrd="7" destOrd="0" presId="urn:microsoft.com/office/officeart/2008/layout/HorizontalMultiLevelHierarchy"/>
    <dgm:cxn modelId="{18B5C95A-667F-451B-AC96-7FDB8702D1FB}" type="presParOf" srcId="{701AA3A1-6E86-450E-9B73-730EFB13B00E}" destId="{CEEFB093-7177-483A-95E5-A18BBB99B392}" srcOrd="0" destOrd="0" presId="urn:microsoft.com/office/officeart/2008/layout/HorizontalMultiLevelHierarchy"/>
    <dgm:cxn modelId="{A582A0A2-CCAF-476E-8FC5-4FE68B278C1F}" type="presParOf" srcId="{701AA3A1-6E86-450E-9B73-730EFB13B00E}" destId="{4A03363F-7AD9-4C9A-A6D1-CF0E5217C14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48742D-6E49-4E0A-8C2E-C673562AE795}" type="doc">
      <dgm:prSet loTypeId="urn:microsoft.com/office/officeart/2005/8/layout/hProcess9" loCatId="process" qsTypeId="urn:microsoft.com/office/officeart/2005/8/quickstyle/simple1" qsCatId="simple" csTypeId="urn:microsoft.com/office/officeart/2005/8/colors/accent1_2" csCatId="accent1" phldr="1"/>
      <dgm:spPr/>
    </dgm:pt>
    <dgm:pt modelId="{2C144BB5-BF0A-4A5F-B8A7-3192E85489EB}">
      <dgm:prSet phldrT="[Texto]"/>
      <dgm:spPr>
        <a:solidFill>
          <a:schemeClr val="accent4">
            <a:lumMod val="60000"/>
            <a:lumOff val="40000"/>
          </a:schemeClr>
        </a:solidFill>
      </dgm:spPr>
      <dgm:t>
        <a:bodyPr/>
        <a:lstStyle/>
        <a:p>
          <a:r>
            <a:rPr lang="es-ES" dirty="0">
              <a:solidFill>
                <a:schemeClr val="tx1"/>
              </a:solidFill>
            </a:rPr>
            <a:t>Las mayores dificultades en el punto de articulación se van a encontrar en los sonidos alveolares</a:t>
          </a:r>
          <a:endParaRPr lang="es-MX" dirty="0">
            <a:solidFill>
              <a:schemeClr val="tx1"/>
            </a:solidFill>
          </a:endParaRPr>
        </a:p>
      </dgm:t>
    </dgm:pt>
    <dgm:pt modelId="{8CA82856-CDF4-44C9-8685-420992A0AAFF}" type="parTrans" cxnId="{3481C233-6220-4468-B0EA-0EDD1312D34D}">
      <dgm:prSet/>
      <dgm:spPr/>
      <dgm:t>
        <a:bodyPr/>
        <a:lstStyle/>
        <a:p>
          <a:endParaRPr lang="es-MX"/>
        </a:p>
      </dgm:t>
    </dgm:pt>
    <dgm:pt modelId="{AFD5C8FF-3AE9-4BFE-83FB-E8743CAE1E3B}" type="sibTrans" cxnId="{3481C233-6220-4468-B0EA-0EDD1312D34D}">
      <dgm:prSet/>
      <dgm:spPr/>
      <dgm:t>
        <a:bodyPr/>
        <a:lstStyle/>
        <a:p>
          <a:endParaRPr lang="es-MX"/>
        </a:p>
      </dgm:t>
    </dgm:pt>
    <dgm:pt modelId="{6D81A8EA-F382-4BB2-B6B5-435AB20B6A26}">
      <dgm:prSet phldrT="[Texto]"/>
      <dgm:spPr>
        <a:solidFill>
          <a:schemeClr val="accent4">
            <a:lumMod val="75000"/>
          </a:schemeClr>
        </a:solidFill>
      </dgm:spPr>
      <dgm:t>
        <a:bodyPr/>
        <a:lstStyle/>
        <a:p>
          <a:r>
            <a:rPr lang="es-ES" dirty="0">
              <a:solidFill>
                <a:schemeClr val="tx1"/>
              </a:solidFill>
            </a:rPr>
            <a:t>Las mayores dificultades en el modo de articulación se van a encontrar con los sonidos vibrante múltiple, simple, fricativos y africados</a:t>
          </a:r>
          <a:endParaRPr lang="es-MX" dirty="0">
            <a:solidFill>
              <a:schemeClr val="tx1"/>
            </a:solidFill>
          </a:endParaRPr>
        </a:p>
      </dgm:t>
    </dgm:pt>
    <dgm:pt modelId="{117AD77C-DD7F-4E54-8AC9-86D86C26002A}" type="parTrans" cxnId="{809D5F81-9C7A-45AE-B1A2-47F168C59064}">
      <dgm:prSet/>
      <dgm:spPr/>
      <dgm:t>
        <a:bodyPr/>
        <a:lstStyle/>
        <a:p>
          <a:endParaRPr lang="es-MX"/>
        </a:p>
      </dgm:t>
    </dgm:pt>
    <dgm:pt modelId="{BD2D147E-295B-41C4-BEF5-2D7DE244CF03}" type="sibTrans" cxnId="{809D5F81-9C7A-45AE-B1A2-47F168C59064}">
      <dgm:prSet/>
      <dgm:spPr/>
      <dgm:t>
        <a:bodyPr/>
        <a:lstStyle/>
        <a:p>
          <a:endParaRPr lang="es-MX"/>
        </a:p>
      </dgm:t>
    </dgm:pt>
    <dgm:pt modelId="{4648B3C6-0A9C-40C5-AFB8-05E1DE35AF29}">
      <dgm:prSet phldrT="[Texto]"/>
      <dgm:spPr>
        <a:solidFill>
          <a:schemeClr val="accent4">
            <a:lumMod val="50000"/>
          </a:schemeClr>
        </a:solidFill>
      </dgm:spPr>
      <dgm:t>
        <a:bodyPr/>
        <a:lstStyle/>
        <a:p>
          <a:r>
            <a:rPr lang="es-MX" dirty="0"/>
            <a:t>Se encuentran pocas dificultades con la sonoridad sordez de cuerdas vocales </a:t>
          </a:r>
        </a:p>
      </dgm:t>
    </dgm:pt>
    <dgm:pt modelId="{35B2E0F8-DE03-4FC9-83D6-A0D3A96E3DEF}" type="parTrans" cxnId="{00BB634D-CDB5-46B6-B7AC-78B3B90DD8BA}">
      <dgm:prSet/>
      <dgm:spPr/>
      <dgm:t>
        <a:bodyPr/>
        <a:lstStyle/>
        <a:p>
          <a:endParaRPr lang="es-MX"/>
        </a:p>
      </dgm:t>
    </dgm:pt>
    <dgm:pt modelId="{BAF00F39-4C56-4A42-8DB6-1269DDCABE45}" type="sibTrans" cxnId="{00BB634D-CDB5-46B6-B7AC-78B3B90DD8BA}">
      <dgm:prSet/>
      <dgm:spPr/>
      <dgm:t>
        <a:bodyPr/>
        <a:lstStyle/>
        <a:p>
          <a:endParaRPr lang="es-MX"/>
        </a:p>
      </dgm:t>
    </dgm:pt>
    <dgm:pt modelId="{FED26462-18D2-43AD-99B7-6AA107162FB2}" type="pres">
      <dgm:prSet presAssocID="{6A48742D-6E49-4E0A-8C2E-C673562AE795}" presName="CompostProcess" presStyleCnt="0">
        <dgm:presLayoutVars>
          <dgm:dir/>
          <dgm:resizeHandles val="exact"/>
        </dgm:presLayoutVars>
      </dgm:prSet>
      <dgm:spPr/>
    </dgm:pt>
    <dgm:pt modelId="{04FA12AF-F9C8-4FCE-8295-F7868B73805B}" type="pres">
      <dgm:prSet presAssocID="{6A48742D-6E49-4E0A-8C2E-C673562AE795}" presName="arrow" presStyleLbl="bgShp" presStyleIdx="0" presStyleCnt="1" custScaleX="117647" custLinFactNeighborX="-788" custLinFactNeighborY="-2241"/>
      <dgm:spPr>
        <a:solidFill>
          <a:schemeClr val="accent1">
            <a:lumMod val="60000"/>
            <a:lumOff val="40000"/>
          </a:schemeClr>
        </a:solidFill>
      </dgm:spPr>
    </dgm:pt>
    <dgm:pt modelId="{7DFA2289-1C66-4D8D-9591-72EA36FD6C66}" type="pres">
      <dgm:prSet presAssocID="{6A48742D-6E49-4E0A-8C2E-C673562AE795}" presName="linearProcess" presStyleCnt="0"/>
      <dgm:spPr/>
    </dgm:pt>
    <dgm:pt modelId="{64076E9A-5C7E-4F77-8C7A-9D4734395018}" type="pres">
      <dgm:prSet presAssocID="{2C144BB5-BF0A-4A5F-B8A7-3192E85489EB}" presName="textNode" presStyleLbl="node1" presStyleIdx="0" presStyleCnt="3" custScaleX="85086" custLinFactX="-20755" custLinFactNeighborX="-100000" custLinFactNeighborY="-5112">
        <dgm:presLayoutVars>
          <dgm:bulletEnabled val="1"/>
        </dgm:presLayoutVars>
      </dgm:prSet>
      <dgm:spPr/>
    </dgm:pt>
    <dgm:pt modelId="{572B6FF2-3660-4BFF-A3F3-2EFFCBFDDD1A}" type="pres">
      <dgm:prSet presAssocID="{AFD5C8FF-3AE9-4BFE-83FB-E8743CAE1E3B}" presName="sibTrans" presStyleCnt="0"/>
      <dgm:spPr/>
    </dgm:pt>
    <dgm:pt modelId="{0D7B5FDB-3800-4E84-A988-46BB0EA00AAB}" type="pres">
      <dgm:prSet presAssocID="{6D81A8EA-F382-4BB2-B6B5-435AB20B6A26}" presName="textNode" presStyleLbl="node1" presStyleIdx="1" presStyleCnt="3" custScaleX="82792" custLinFactX="-14128" custLinFactNeighborX="-100000" custLinFactNeighborY="-5112">
        <dgm:presLayoutVars>
          <dgm:bulletEnabled val="1"/>
        </dgm:presLayoutVars>
      </dgm:prSet>
      <dgm:spPr/>
    </dgm:pt>
    <dgm:pt modelId="{3D9C941C-71FB-46A1-BFBA-03CCFF3790F0}" type="pres">
      <dgm:prSet presAssocID="{BD2D147E-295B-41C4-BEF5-2D7DE244CF03}" presName="sibTrans" presStyleCnt="0"/>
      <dgm:spPr/>
    </dgm:pt>
    <dgm:pt modelId="{628ABFC8-43E0-42E4-8D44-C02211F21B7A}" type="pres">
      <dgm:prSet presAssocID="{4648B3C6-0A9C-40C5-AFB8-05E1DE35AF29}" presName="textNode" presStyleLbl="node1" presStyleIdx="2" presStyleCnt="3" custScaleX="87945" custLinFactX="-16026" custLinFactNeighborX="-100000" custLinFactNeighborY="-5112">
        <dgm:presLayoutVars>
          <dgm:bulletEnabled val="1"/>
        </dgm:presLayoutVars>
      </dgm:prSet>
      <dgm:spPr/>
    </dgm:pt>
  </dgm:ptLst>
  <dgm:cxnLst>
    <dgm:cxn modelId="{3481C233-6220-4468-B0EA-0EDD1312D34D}" srcId="{6A48742D-6E49-4E0A-8C2E-C673562AE795}" destId="{2C144BB5-BF0A-4A5F-B8A7-3192E85489EB}" srcOrd="0" destOrd="0" parTransId="{8CA82856-CDF4-44C9-8685-420992A0AAFF}" sibTransId="{AFD5C8FF-3AE9-4BFE-83FB-E8743CAE1E3B}"/>
    <dgm:cxn modelId="{B783B762-9E62-4AB9-8875-3551A0BE0872}" type="presOf" srcId="{6D81A8EA-F382-4BB2-B6B5-435AB20B6A26}" destId="{0D7B5FDB-3800-4E84-A988-46BB0EA00AAB}" srcOrd="0" destOrd="0" presId="urn:microsoft.com/office/officeart/2005/8/layout/hProcess9"/>
    <dgm:cxn modelId="{00BB634D-CDB5-46B6-B7AC-78B3B90DD8BA}" srcId="{6A48742D-6E49-4E0A-8C2E-C673562AE795}" destId="{4648B3C6-0A9C-40C5-AFB8-05E1DE35AF29}" srcOrd="2" destOrd="0" parTransId="{35B2E0F8-DE03-4FC9-83D6-A0D3A96E3DEF}" sibTransId="{BAF00F39-4C56-4A42-8DB6-1269DDCABE45}"/>
    <dgm:cxn modelId="{809D5F81-9C7A-45AE-B1A2-47F168C59064}" srcId="{6A48742D-6E49-4E0A-8C2E-C673562AE795}" destId="{6D81A8EA-F382-4BB2-B6B5-435AB20B6A26}" srcOrd="1" destOrd="0" parTransId="{117AD77C-DD7F-4E54-8AC9-86D86C26002A}" sibTransId="{BD2D147E-295B-41C4-BEF5-2D7DE244CF03}"/>
    <dgm:cxn modelId="{AC7B2197-2AB5-40F1-91A2-19F92437A6E8}" type="presOf" srcId="{2C144BB5-BF0A-4A5F-B8A7-3192E85489EB}" destId="{64076E9A-5C7E-4F77-8C7A-9D4734395018}" srcOrd="0" destOrd="0" presId="urn:microsoft.com/office/officeart/2005/8/layout/hProcess9"/>
    <dgm:cxn modelId="{0BB89DB7-BA58-4D8D-9D0F-7088D46B38B3}" type="presOf" srcId="{4648B3C6-0A9C-40C5-AFB8-05E1DE35AF29}" destId="{628ABFC8-43E0-42E4-8D44-C02211F21B7A}" srcOrd="0" destOrd="0" presId="urn:microsoft.com/office/officeart/2005/8/layout/hProcess9"/>
    <dgm:cxn modelId="{6525A2E8-233E-4C47-9FE6-F5F377931072}" type="presOf" srcId="{6A48742D-6E49-4E0A-8C2E-C673562AE795}" destId="{FED26462-18D2-43AD-99B7-6AA107162FB2}" srcOrd="0" destOrd="0" presId="urn:microsoft.com/office/officeart/2005/8/layout/hProcess9"/>
    <dgm:cxn modelId="{2386B75D-946B-499C-B987-DABC05A9985A}" type="presParOf" srcId="{FED26462-18D2-43AD-99B7-6AA107162FB2}" destId="{04FA12AF-F9C8-4FCE-8295-F7868B73805B}" srcOrd="0" destOrd="0" presId="urn:microsoft.com/office/officeart/2005/8/layout/hProcess9"/>
    <dgm:cxn modelId="{3390E4A3-8552-4432-94ED-9828DC7321A0}" type="presParOf" srcId="{FED26462-18D2-43AD-99B7-6AA107162FB2}" destId="{7DFA2289-1C66-4D8D-9591-72EA36FD6C66}" srcOrd="1" destOrd="0" presId="urn:microsoft.com/office/officeart/2005/8/layout/hProcess9"/>
    <dgm:cxn modelId="{D50A084B-17DD-48A7-B9DD-D3C5446CC722}" type="presParOf" srcId="{7DFA2289-1C66-4D8D-9591-72EA36FD6C66}" destId="{64076E9A-5C7E-4F77-8C7A-9D4734395018}" srcOrd="0" destOrd="0" presId="urn:microsoft.com/office/officeart/2005/8/layout/hProcess9"/>
    <dgm:cxn modelId="{B27B9DE9-7F4D-4F8B-AF5B-5B4A78F4775D}" type="presParOf" srcId="{7DFA2289-1C66-4D8D-9591-72EA36FD6C66}" destId="{572B6FF2-3660-4BFF-A3F3-2EFFCBFDDD1A}" srcOrd="1" destOrd="0" presId="urn:microsoft.com/office/officeart/2005/8/layout/hProcess9"/>
    <dgm:cxn modelId="{F48BB2D2-7C4C-4484-BFDC-12D743ACF168}" type="presParOf" srcId="{7DFA2289-1C66-4D8D-9591-72EA36FD6C66}" destId="{0D7B5FDB-3800-4E84-A988-46BB0EA00AAB}" srcOrd="2" destOrd="0" presId="urn:microsoft.com/office/officeart/2005/8/layout/hProcess9"/>
    <dgm:cxn modelId="{753AA166-AB9D-4BC2-A4EA-E33A7AB7CBA1}" type="presParOf" srcId="{7DFA2289-1C66-4D8D-9591-72EA36FD6C66}" destId="{3D9C941C-71FB-46A1-BFBA-03CCFF3790F0}" srcOrd="3" destOrd="0" presId="urn:microsoft.com/office/officeart/2005/8/layout/hProcess9"/>
    <dgm:cxn modelId="{FBE789E8-B74E-4E34-8DE5-8F2C99450FC6}" type="presParOf" srcId="{7DFA2289-1C66-4D8D-9591-72EA36FD6C66}" destId="{628ABFC8-43E0-42E4-8D44-C02211F21B7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48742D-6E49-4E0A-8C2E-C673562AE795}" type="doc">
      <dgm:prSet loTypeId="urn:microsoft.com/office/officeart/2005/8/layout/hProcess9" loCatId="process" qsTypeId="urn:microsoft.com/office/officeart/2005/8/quickstyle/simple1" qsCatId="simple" csTypeId="urn:microsoft.com/office/officeart/2005/8/colors/accent1_2" csCatId="accent1" phldr="1"/>
      <dgm:spPr/>
    </dgm:pt>
    <dgm:pt modelId="{2C144BB5-BF0A-4A5F-B8A7-3192E85489EB}">
      <dgm:prSet phldrT="[Texto]"/>
      <dgm:spPr>
        <a:solidFill>
          <a:schemeClr val="accent4">
            <a:lumMod val="60000"/>
            <a:lumOff val="40000"/>
          </a:schemeClr>
        </a:solidFill>
      </dgm:spPr>
      <dgm:t>
        <a:bodyPr/>
        <a:lstStyle/>
        <a:p>
          <a:r>
            <a:rPr lang="es-ES" dirty="0">
              <a:solidFill>
                <a:schemeClr val="tx1"/>
              </a:solidFill>
            </a:rPr>
            <a:t>Los niños con DI moderada y superficial con problemas de articulación deben recibir atención en su articulación para que la superen</a:t>
          </a:r>
          <a:endParaRPr lang="es-MX" dirty="0">
            <a:solidFill>
              <a:schemeClr val="tx1"/>
            </a:solidFill>
          </a:endParaRPr>
        </a:p>
      </dgm:t>
    </dgm:pt>
    <dgm:pt modelId="{8CA82856-CDF4-44C9-8685-420992A0AAFF}" type="parTrans" cxnId="{3481C233-6220-4468-B0EA-0EDD1312D34D}">
      <dgm:prSet/>
      <dgm:spPr/>
      <dgm:t>
        <a:bodyPr/>
        <a:lstStyle/>
        <a:p>
          <a:endParaRPr lang="es-MX"/>
        </a:p>
      </dgm:t>
    </dgm:pt>
    <dgm:pt modelId="{AFD5C8FF-3AE9-4BFE-83FB-E8743CAE1E3B}" type="sibTrans" cxnId="{3481C233-6220-4468-B0EA-0EDD1312D34D}">
      <dgm:prSet/>
      <dgm:spPr/>
      <dgm:t>
        <a:bodyPr/>
        <a:lstStyle/>
        <a:p>
          <a:endParaRPr lang="es-MX"/>
        </a:p>
      </dgm:t>
    </dgm:pt>
    <dgm:pt modelId="{6D81A8EA-F382-4BB2-B6B5-435AB20B6A26}">
      <dgm:prSet phldrT="[Texto]"/>
      <dgm:spPr>
        <a:solidFill>
          <a:schemeClr val="accent4">
            <a:lumMod val="75000"/>
          </a:schemeClr>
        </a:solidFill>
      </dgm:spPr>
      <dgm:t>
        <a:bodyPr/>
        <a:lstStyle/>
        <a:p>
          <a:r>
            <a:rPr lang="es-ES" dirty="0">
              <a:solidFill>
                <a:schemeClr val="tx1"/>
              </a:solidFill>
            </a:rPr>
            <a:t>Los trastornos de articulación no se relacionan con los problemas de comunicación social , ni lingüísticos, aunque existe un retraso en la adquisición.</a:t>
          </a:r>
          <a:endParaRPr lang="es-MX" dirty="0">
            <a:solidFill>
              <a:schemeClr val="tx1"/>
            </a:solidFill>
          </a:endParaRPr>
        </a:p>
      </dgm:t>
    </dgm:pt>
    <dgm:pt modelId="{117AD77C-DD7F-4E54-8AC9-86D86C26002A}" type="parTrans" cxnId="{809D5F81-9C7A-45AE-B1A2-47F168C59064}">
      <dgm:prSet/>
      <dgm:spPr/>
      <dgm:t>
        <a:bodyPr/>
        <a:lstStyle/>
        <a:p>
          <a:endParaRPr lang="es-MX"/>
        </a:p>
      </dgm:t>
    </dgm:pt>
    <dgm:pt modelId="{BD2D147E-295B-41C4-BEF5-2D7DE244CF03}" type="sibTrans" cxnId="{809D5F81-9C7A-45AE-B1A2-47F168C59064}">
      <dgm:prSet/>
      <dgm:spPr/>
      <dgm:t>
        <a:bodyPr/>
        <a:lstStyle/>
        <a:p>
          <a:endParaRPr lang="es-MX"/>
        </a:p>
      </dgm:t>
    </dgm:pt>
    <dgm:pt modelId="{4648B3C6-0A9C-40C5-AFB8-05E1DE35AF29}">
      <dgm:prSet phldrT="[Texto]"/>
      <dgm:spPr>
        <a:solidFill>
          <a:schemeClr val="accent4">
            <a:lumMod val="50000"/>
          </a:schemeClr>
        </a:solidFill>
      </dgm:spPr>
      <dgm:t>
        <a:bodyPr/>
        <a:lstStyle/>
        <a:p>
          <a:r>
            <a:rPr lang="es-ES" dirty="0"/>
            <a:t>Aunque los problemas de articulación graves tienden a reducir las emisiones orales, estas deben estar lingüísticamente bien formadas, siguiendo el proceso de articulación en el que se encuentre.</a:t>
          </a:r>
          <a:endParaRPr lang="es-MX" dirty="0"/>
        </a:p>
      </dgm:t>
    </dgm:pt>
    <dgm:pt modelId="{35B2E0F8-DE03-4FC9-83D6-A0D3A96E3DEF}" type="parTrans" cxnId="{00BB634D-CDB5-46B6-B7AC-78B3B90DD8BA}">
      <dgm:prSet/>
      <dgm:spPr/>
      <dgm:t>
        <a:bodyPr/>
        <a:lstStyle/>
        <a:p>
          <a:endParaRPr lang="es-MX"/>
        </a:p>
      </dgm:t>
    </dgm:pt>
    <dgm:pt modelId="{BAF00F39-4C56-4A42-8DB6-1269DDCABE45}" type="sibTrans" cxnId="{00BB634D-CDB5-46B6-B7AC-78B3B90DD8BA}">
      <dgm:prSet/>
      <dgm:spPr/>
      <dgm:t>
        <a:bodyPr/>
        <a:lstStyle/>
        <a:p>
          <a:endParaRPr lang="es-MX"/>
        </a:p>
      </dgm:t>
    </dgm:pt>
    <dgm:pt modelId="{FED26462-18D2-43AD-99B7-6AA107162FB2}" type="pres">
      <dgm:prSet presAssocID="{6A48742D-6E49-4E0A-8C2E-C673562AE795}" presName="CompostProcess" presStyleCnt="0">
        <dgm:presLayoutVars>
          <dgm:dir/>
          <dgm:resizeHandles val="exact"/>
        </dgm:presLayoutVars>
      </dgm:prSet>
      <dgm:spPr/>
    </dgm:pt>
    <dgm:pt modelId="{04FA12AF-F9C8-4FCE-8295-F7868B73805B}" type="pres">
      <dgm:prSet presAssocID="{6A48742D-6E49-4E0A-8C2E-C673562AE795}" presName="arrow" presStyleLbl="bgShp" presStyleIdx="0" presStyleCnt="1" custScaleX="117647" custLinFactNeighborX="-788" custLinFactNeighborY="-2241"/>
      <dgm:spPr>
        <a:solidFill>
          <a:schemeClr val="accent1">
            <a:lumMod val="60000"/>
            <a:lumOff val="40000"/>
          </a:schemeClr>
        </a:solidFill>
      </dgm:spPr>
    </dgm:pt>
    <dgm:pt modelId="{7DFA2289-1C66-4D8D-9591-72EA36FD6C66}" type="pres">
      <dgm:prSet presAssocID="{6A48742D-6E49-4E0A-8C2E-C673562AE795}" presName="linearProcess" presStyleCnt="0"/>
      <dgm:spPr/>
    </dgm:pt>
    <dgm:pt modelId="{64076E9A-5C7E-4F77-8C7A-9D4734395018}" type="pres">
      <dgm:prSet presAssocID="{2C144BB5-BF0A-4A5F-B8A7-3192E85489EB}" presName="textNode" presStyleLbl="node1" presStyleIdx="0" presStyleCnt="3" custScaleX="85086" custLinFactX="-13006" custLinFactNeighborX="-100000" custLinFactNeighborY="-21">
        <dgm:presLayoutVars>
          <dgm:bulletEnabled val="1"/>
        </dgm:presLayoutVars>
      </dgm:prSet>
      <dgm:spPr/>
    </dgm:pt>
    <dgm:pt modelId="{572B6FF2-3660-4BFF-A3F3-2EFFCBFDDD1A}" type="pres">
      <dgm:prSet presAssocID="{AFD5C8FF-3AE9-4BFE-83FB-E8743CAE1E3B}" presName="sibTrans" presStyleCnt="0"/>
      <dgm:spPr/>
    </dgm:pt>
    <dgm:pt modelId="{0D7B5FDB-3800-4E84-A988-46BB0EA00AAB}" type="pres">
      <dgm:prSet presAssocID="{6D81A8EA-F382-4BB2-B6B5-435AB20B6A26}" presName="textNode" presStyleLbl="node1" presStyleIdx="1" presStyleCnt="3" custScaleX="82792" custLinFactX="-8188" custLinFactNeighborX="-100000" custLinFactNeighborY="-21">
        <dgm:presLayoutVars>
          <dgm:bulletEnabled val="1"/>
        </dgm:presLayoutVars>
      </dgm:prSet>
      <dgm:spPr/>
    </dgm:pt>
    <dgm:pt modelId="{3D9C941C-71FB-46A1-BFBA-03CCFF3790F0}" type="pres">
      <dgm:prSet presAssocID="{BD2D147E-295B-41C4-BEF5-2D7DE244CF03}" presName="sibTrans" presStyleCnt="0"/>
      <dgm:spPr/>
    </dgm:pt>
    <dgm:pt modelId="{628ABFC8-43E0-42E4-8D44-C02211F21B7A}" type="pres">
      <dgm:prSet presAssocID="{4648B3C6-0A9C-40C5-AFB8-05E1DE35AF29}" presName="textNode" presStyleLbl="node1" presStyleIdx="2" presStyleCnt="3" custScaleX="87945" custLinFactX="-7344" custLinFactNeighborX="-100000" custLinFactNeighborY="-21">
        <dgm:presLayoutVars>
          <dgm:bulletEnabled val="1"/>
        </dgm:presLayoutVars>
      </dgm:prSet>
      <dgm:spPr/>
    </dgm:pt>
  </dgm:ptLst>
  <dgm:cxnLst>
    <dgm:cxn modelId="{00C95D19-99B8-493A-8F3C-3F30852CBA4F}" type="presOf" srcId="{4648B3C6-0A9C-40C5-AFB8-05E1DE35AF29}" destId="{628ABFC8-43E0-42E4-8D44-C02211F21B7A}" srcOrd="0" destOrd="0" presId="urn:microsoft.com/office/officeart/2005/8/layout/hProcess9"/>
    <dgm:cxn modelId="{DA2D531D-E4F5-4FE5-A7A7-C3CF43D7DB88}" type="presOf" srcId="{6D81A8EA-F382-4BB2-B6B5-435AB20B6A26}" destId="{0D7B5FDB-3800-4E84-A988-46BB0EA00AAB}" srcOrd="0" destOrd="0" presId="urn:microsoft.com/office/officeart/2005/8/layout/hProcess9"/>
    <dgm:cxn modelId="{FA5A6232-666E-4B7A-BA0A-03D4AED74E1A}" type="presOf" srcId="{2C144BB5-BF0A-4A5F-B8A7-3192E85489EB}" destId="{64076E9A-5C7E-4F77-8C7A-9D4734395018}" srcOrd="0" destOrd="0" presId="urn:microsoft.com/office/officeart/2005/8/layout/hProcess9"/>
    <dgm:cxn modelId="{3481C233-6220-4468-B0EA-0EDD1312D34D}" srcId="{6A48742D-6E49-4E0A-8C2E-C673562AE795}" destId="{2C144BB5-BF0A-4A5F-B8A7-3192E85489EB}" srcOrd="0" destOrd="0" parTransId="{8CA82856-CDF4-44C9-8685-420992A0AAFF}" sibTransId="{AFD5C8FF-3AE9-4BFE-83FB-E8743CAE1E3B}"/>
    <dgm:cxn modelId="{00BB634D-CDB5-46B6-B7AC-78B3B90DD8BA}" srcId="{6A48742D-6E49-4E0A-8C2E-C673562AE795}" destId="{4648B3C6-0A9C-40C5-AFB8-05E1DE35AF29}" srcOrd="2" destOrd="0" parTransId="{35B2E0F8-DE03-4FC9-83D6-A0D3A96E3DEF}" sibTransId="{BAF00F39-4C56-4A42-8DB6-1269DDCABE45}"/>
    <dgm:cxn modelId="{91143C70-2AA7-4137-9F45-B55E5078EF7E}" type="presOf" srcId="{6A48742D-6E49-4E0A-8C2E-C673562AE795}" destId="{FED26462-18D2-43AD-99B7-6AA107162FB2}" srcOrd="0" destOrd="0" presId="urn:microsoft.com/office/officeart/2005/8/layout/hProcess9"/>
    <dgm:cxn modelId="{809D5F81-9C7A-45AE-B1A2-47F168C59064}" srcId="{6A48742D-6E49-4E0A-8C2E-C673562AE795}" destId="{6D81A8EA-F382-4BB2-B6B5-435AB20B6A26}" srcOrd="1" destOrd="0" parTransId="{117AD77C-DD7F-4E54-8AC9-86D86C26002A}" sibTransId="{BD2D147E-295B-41C4-BEF5-2D7DE244CF03}"/>
    <dgm:cxn modelId="{3464AB88-0EDC-4334-8490-88D24A10CA17}" type="presParOf" srcId="{FED26462-18D2-43AD-99B7-6AA107162FB2}" destId="{04FA12AF-F9C8-4FCE-8295-F7868B73805B}" srcOrd="0" destOrd="0" presId="urn:microsoft.com/office/officeart/2005/8/layout/hProcess9"/>
    <dgm:cxn modelId="{9FA31653-DBFF-4483-BC43-C8AFF4F3121B}" type="presParOf" srcId="{FED26462-18D2-43AD-99B7-6AA107162FB2}" destId="{7DFA2289-1C66-4D8D-9591-72EA36FD6C66}" srcOrd="1" destOrd="0" presId="urn:microsoft.com/office/officeart/2005/8/layout/hProcess9"/>
    <dgm:cxn modelId="{C9984028-2014-41E4-8D83-899D3FA67979}" type="presParOf" srcId="{7DFA2289-1C66-4D8D-9591-72EA36FD6C66}" destId="{64076E9A-5C7E-4F77-8C7A-9D4734395018}" srcOrd="0" destOrd="0" presId="urn:microsoft.com/office/officeart/2005/8/layout/hProcess9"/>
    <dgm:cxn modelId="{D2749B38-CD8E-493A-80F5-BB8ACE942F26}" type="presParOf" srcId="{7DFA2289-1C66-4D8D-9591-72EA36FD6C66}" destId="{572B6FF2-3660-4BFF-A3F3-2EFFCBFDDD1A}" srcOrd="1" destOrd="0" presId="urn:microsoft.com/office/officeart/2005/8/layout/hProcess9"/>
    <dgm:cxn modelId="{6E749801-4CEA-4BF4-9846-FD67C97E2980}" type="presParOf" srcId="{7DFA2289-1C66-4D8D-9591-72EA36FD6C66}" destId="{0D7B5FDB-3800-4E84-A988-46BB0EA00AAB}" srcOrd="2" destOrd="0" presId="urn:microsoft.com/office/officeart/2005/8/layout/hProcess9"/>
    <dgm:cxn modelId="{8BA20EBE-BED7-4CF3-B6A0-F662E10ABF14}" type="presParOf" srcId="{7DFA2289-1C66-4D8D-9591-72EA36FD6C66}" destId="{3D9C941C-71FB-46A1-BFBA-03CCFF3790F0}" srcOrd="3" destOrd="0" presId="urn:microsoft.com/office/officeart/2005/8/layout/hProcess9"/>
    <dgm:cxn modelId="{8D5439D6-353F-4680-8E68-9BB61C60A90D}" type="presParOf" srcId="{7DFA2289-1C66-4D8D-9591-72EA36FD6C66}" destId="{628ABFC8-43E0-42E4-8D44-C02211F21B7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A48742D-6E49-4E0A-8C2E-C673562AE795}" type="doc">
      <dgm:prSet loTypeId="urn:microsoft.com/office/officeart/2005/8/layout/hProcess9" loCatId="process" qsTypeId="urn:microsoft.com/office/officeart/2005/8/quickstyle/simple1" qsCatId="simple" csTypeId="urn:microsoft.com/office/officeart/2005/8/colors/accent1_2" csCatId="accent1" phldr="1"/>
      <dgm:spPr/>
    </dgm:pt>
    <dgm:pt modelId="{2C144BB5-BF0A-4A5F-B8A7-3192E85489EB}">
      <dgm:prSet phldrT="[Texto]"/>
      <dgm:spPr>
        <a:solidFill>
          <a:schemeClr val="accent4">
            <a:lumMod val="60000"/>
            <a:lumOff val="40000"/>
          </a:schemeClr>
        </a:solidFill>
      </dgm:spPr>
      <dgm:t>
        <a:bodyPr/>
        <a:lstStyle/>
        <a:p>
          <a:r>
            <a:rPr lang="es-ES" dirty="0">
              <a:solidFill>
                <a:schemeClr val="tx1"/>
              </a:solidFill>
            </a:rPr>
            <a:t>visibiliza, sensibiliza, reconocimiento, valoración y respeto del individuo con el fin de que todos los estudiantes formen parte de la comunidad.</a:t>
          </a:r>
          <a:endParaRPr lang="es-MX" dirty="0">
            <a:solidFill>
              <a:schemeClr val="tx1"/>
            </a:solidFill>
          </a:endParaRPr>
        </a:p>
      </dgm:t>
    </dgm:pt>
    <dgm:pt modelId="{8CA82856-CDF4-44C9-8685-420992A0AAFF}" type="parTrans" cxnId="{3481C233-6220-4468-B0EA-0EDD1312D34D}">
      <dgm:prSet/>
      <dgm:spPr/>
      <dgm:t>
        <a:bodyPr/>
        <a:lstStyle/>
        <a:p>
          <a:endParaRPr lang="es-MX"/>
        </a:p>
      </dgm:t>
    </dgm:pt>
    <dgm:pt modelId="{AFD5C8FF-3AE9-4BFE-83FB-E8743CAE1E3B}" type="sibTrans" cxnId="{3481C233-6220-4468-B0EA-0EDD1312D34D}">
      <dgm:prSet/>
      <dgm:spPr/>
      <dgm:t>
        <a:bodyPr/>
        <a:lstStyle/>
        <a:p>
          <a:endParaRPr lang="es-MX"/>
        </a:p>
      </dgm:t>
    </dgm:pt>
    <dgm:pt modelId="{6D81A8EA-F382-4BB2-B6B5-435AB20B6A26}">
      <dgm:prSet phldrT="[Texto]"/>
      <dgm:spPr>
        <a:solidFill>
          <a:schemeClr val="accent4">
            <a:lumMod val="75000"/>
          </a:schemeClr>
        </a:solidFill>
      </dgm:spPr>
      <dgm:t>
        <a:bodyPr/>
        <a:lstStyle/>
        <a:p>
          <a:r>
            <a:rPr lang="es-ES" dirty="0">
              <a:solidFill>
                <a:schemeClr val="tx1"/>
              </a:solidFill>
            </a:rPr>
            <a:t>La atención que se brinda es pedagógica, no terapéutica.</a:t>
          </a:r>
          <a:endParaRPr lang="es-MX" dirty="0">
            <a:solidFill>
              <a:schemeClr val="tx1"/>
            </a:solidFill>
          </a:endParaRPr>
        </a:p>
      </dgm:t>
    </dgm:pt>
    <dgm:pt modelId="{117AD77C-DD7F-4E54-8AC9-86D86C26002A}" type="parTrans" cxnId="{809D5F81-9C7A-45AE-B1A2-47F168C59064}">
      <dgm:prSet/>
      <dgm:spPr/>
      <dgm:t>
        <a:bodyPr/>
        <a:lstStyle/>
        <a:p>
          <a:endParaRPr lang="es-MX"/>
        </a:p>
      </dgm:t>
    </dgm:pt>
    <dgm:pt modelId="{BD2D147E-295B-41C4-BEF5-2D7DE244CF03}" type="sibTrans" cxnId="{809D5F81-9C7A-45AE-B1A2-47F168C59064}">
      <dgm:prSet/>
      <dgm:spPr/>
      <dgm:t>
        <a:bodyPr/>
        <a:lstStyle/>
        <a:p>
          <a:endParaRPr lang="es-MX"/>
        </a:p>
      </dgm:t>
    </dgm:pt>
    <dgm:pt modelId="{4648B3C6-0A9C-40C5-AFB8-05E1DE35AF29}">
      <dgm:prSet phldrT="[Texto]"/>
      <dgm:spPr>
        <a:solidFill>
          <a:schemeClr val="accent4">
            <a:lumMod val="50000"/>
          </a:schemeClr>
        </a:solidFill>
      </dgm:spPr>
      <dgm:t>
        <a:bodyPr/>
        <a:lstStyle/>
        <a:p>
          <a:r>
            <a:rPr lang="es-ES" dirty="0"/>
            <a:t>El maestro de comunicación se centra en las fortalezas y áreas de oportunidad que se gestan al interior de los contextos </a:t>
          </a:r>
          <a:endParaRPr lang="es-MX" dirty="0"/>
        </a:p>
      </dgm:t>
    </dgm:pt>
    <dgm:pt modelId="{35B2E0F8-DE03-4FC9-83D6-A0D3A96E3DEF}" type="parTrans" cxnId="{00BB634D-CDB5-46B6-B7AC-78B3B90DD8BA}">
      <dgm:prSet/>
      <dgm:spPr/>
      <dgm:t>
        <a:bodyPr/>
        <a:lstStyle/>
        <a:p>
          <a:endParaRPr lang="es-MX"/>
        </a:p>
      </dgm:t>
    </dgm:pt>
    <dgm:pt modelId="{BAF00F39-4C56-4A42-8DB6-1269DDCABE45}" type="sibTrans" cxnId="{00BB634D-CDB5-46B6-B7AC-78B3B90DD8BA}">
      <dgm:prSet/>
      <dgm:spPr/>
      <dgm:t>
        <a:bodyPr/>
        <a:lstStyle/>
        <a:p>
          <a:endParaRPr lang="es-MX"/>
        </a:p>
      </dgm:t>
    </dgm:pt>
    <dgm:pt modelId="{FED26462-18D2-43AD-99B7-6AA107162FB2}" type="pres">
      <dgm:prSet presAssocID="{6A48742D-6E49-4E0A-8C2E-C673562AE795}" presName="CompostProcess" presStyleCnt="0">
        <dgm:presLayoutVars>
          <dgm:dir/>
          <dgm:resizeHandles val="exact"/>
        </dgm:presLayoutVars>
      </dgm:prSet>
      <dgm:spPr/>
    </dgm:pt>
    <dgm:pt modelId="{04FA12AF-F9C8-4FCE-8295-F7868B73805B}" type="pres">
      <dgm:prSet presAssocID="{6A48742D-6E49-4E0A-8C2E-C673562AE795}" presName="arrow" presStyleLbl="bgShp" presStyleIdx="0" presStyleCnt="1" custScaleX="117647" custLinFactNeighborX="-788" custLinFactNeighborY="-2241"/>
      <dgm:spPr>
        <a:solidFill>
          <a:schemeClr val="accent1">
            <a:lumMod val="60000"/>
            <a:lumOff val="40000"/>
          </a:schemeClr>
        </a:solidFill>
      </dgm:spPr>
    </dgm:pt>
    <dgm:pt modelId="{7DFA2289-1C66-4D8D-9591-72EA36FD6C66}" type="pres">
      <dgm:prSet presAssocID="{6A48742D-6E49-4E0A-8C2E-C673562AE795}" presName="linearProcess" presStyleCnt="0"/>
      <dgm:spPr/>
    </dgm:pt>
    <dgm:pt modelId="{64076E9A-5C7E-4F77-8C7A-9D4734395018}" type="pres">
      <dgm:prSet presAssocID="{2C144BB5-BF0A-4A5F-B8A7-3192E85489EB}" presName="textNode" presStyleLbl="node1" presStyleIdx="0" presStyleCnt="3" custScaleX="85086" custLinFactX="-13006" custLinFactNeighborX="-100000" custLinFactNeighborY="-21">
        <dgm:presLayoutVars>
          <dgm:bulletEnabled val="1"/>
        </dgm:presLayoutVars>
      </dgm:prSet>
      <dgm:spPr/>
    </dgm:pt>
    <dgm:pt modelId="{572B6FF2-3660-4BFF-A3F3-2EFFCBFDDD1A}" type="pres">
      <dgm:prSet presAssocID="{AFD5C8FF-3AE9-4BFE-83FB-E8743CAE1E3B}" presName="sibTrans" presStyleCnt="0"/>
      <dgm:spPr/>
    </dgm:pt>
    <dgm:pt modelId="{0D7B5FDB-3800-4E84-A988-46BB0EA00AAB}" type="pres">
      <dgm:prSet presAssocID="{6D81A8EA-F382-4BB2-B6B5-435AB20B6A26}" presName="textNode" presStyleLbl="node1" presStyleIdx="1" presStyleCnt="3" custScaleX="82792" custLinFactX="-8188" custLinFactNeighborX="-100000" custLinFactNeighborY="-21">
        <dgm:presLayoutVars>
          <dgm:bulletEnabled val="1"/>
        </dgm:presLayoutVars>
      </dgm:prSet>
      <dgm:spPr/>
    </dgm:pt>
    <dgm:pt modelId="{3D9C941C-71FB-46A1-BFBA-03CCFF3790F0}" type="pres">
      <dgm:prSet presAssocID="{BD2D147E-295B-41C4-BEF5-2D7DE244CF03}" presName="sibTrans" presStyleCnt="0"/>
      <dgm:spPr/>
    </dgm:pt>
    <dgm:pt modelId="{628ABFC8-43E0-42E4-8D44-C02211F21B7A}" type="pres">
      <dgm:prSet presAssocID="{4648B3C6-0A9C-40C5-AFB8-05E1DE35AF29}" presName="textNode" presStyleLbl="node1" presStyleIdx="2" presStyleCnt="3" custScaleX="87945" custLinFactX="-7344" custLinFactNeighborX="-100000" custLinFactNeighborY="-21">
        <dgm:presLayoutVars>
          <dgm:bulletEnabled val="1"/>
        </dgm:presLayoutVars>
      </dgm:prSet>
      <dgm:spPr/>
    </dgm:pt>
  </dgm:ptLst>
  <dgm:cxnLst>
    <dgm:cxn modelId="{3481C233-6220-4468-B0EA-0EDD1312D34D}" srcId="{6A48742D-6E49-4E0A-8C2E-C673562AE795}" destId="{2C144BB5-BF0A-4A5F-B8A7-3192E85489EB}" srcOrd="0" destOrd="0" parTransId="{8CA82856-CDF4-44C9-8685-420992A0AAFF}" sibTransId="{AFD5C8FF-3AE9-4BFE-83FB-E8743CAE1E3B}"/>
    <dgm:cxn modelId="{21C5FA4C-6FB6-4A2B-91D8-794B2A0D45AF}" type="presOf" srcId="{2C144BB5-BF0A-4A5F-B8A7-3192E85489EB}" destId="{64076E9A-5C7E-4F77-8C7A-9D4734395018}" srcOrd="0" destOrd="0" presId="urn:microsoft.com/office/officeart/2005/8/layout/hProcess9"/>
    <dgm:cxn modelId="{00BB634D-CDB5-46B6-B7AC-78B3B90DD8BA}" srcId="{6A48742D-6E49-4E0A-8C2E-C673562AE795}" destId="{4648B3C6-0A9C-40C5-AFB8-05E1DE35AF29}" srcOrd="2" destOrd="0" parTransId="{35B2E0F8-DE03-4FC9-83D6-A0D3A96E3DEF}" sibTransId="{BAF00F39-4C56-4A42-8DB6-1269DDCABE45}"/>
    <dgm:cxn modelId="{CEF1EF51-F007-421C-8D1F-6AC5FD33C48B}" type="presOf" srcId="{6D81A8EA-F382-4BB2-B6B5-435AB20B6A26}" destId="{0D7B5FDB-3800-4E84-A988-46BB0EA00AAB}" srcOrd="0" destOrd="0" presId="urn:microsoft.com/office/officeart/2005/8/layout/hProcess9"/>
    <dgm:cxn modelId="{809D5F81-9C7A-45AE-B1A2-47F168C59064}" srcId="{6A48742D-6E49-4E0A-8C2E-C673562AE795}" destId="{6D81A8EA-F382-4BB2-B6B5-435AB20B6A26}" srcOrd="1" destOrd="0" parTransId="{117AD77C-DD7F-4E54-8AC9-86D86C26002A}" sibTransId="{BD2D147E-295B-41C4-BEF5-2D7DE244CF03}"/>
    <dgm:cxn modelId="{C5336CDF-6936-4699-ACA1-916A79DD148D}" type="presOf" srcId="{6A48742D-6E49-4E0A-8C2E-C673562AE795}" destId="{FED26462-18D2-43AD-99B7-6AA107162FB2}" srcOrd="0" destOrd="0" presId="urn:microsoft.com/office/officeart/2005/8/layout/hProcess9"/>
    <dgm:cxn modelId="{EDFBA4F6-4116-4B3D-80CF-E9FA1FF991B2}" type="presOf" srcId="{4648B3C6-0A9C-40C5-AFB8-05E1DE35AF29}" destId="{628ABFC8-43E0-42E4-8D44-C02211F21B7A}" srcOrd="0" destOrd="0" presId="urn:microsoft.com/office/officeart/2005/8/layout/hProcess9"/>
    <dgm:cxn modelId="{F3BB1055-5020-430C-AA70-1F4AC7FECDC4}" type="presParOf" srcId="{FED26462-18D2-43AD-99B7-6AA107162FB2}" destId="{04FA12AF-F9C8-4FCE-8295-F7868B73805B}" srcOrd="0" destOrd="0" presId="urn:microsoft.com/office/officeart/2005/8/layout/hProcess9"/>
    <dgm:cxn modelId="{5DA06BAE-AA84-4C13-8396-7FE8D9F68E09}" type="presParOf" srcId="{FED26462-18D2-43AD-99B7-6AA107162FB2}" destId="{7DFA2289-1C66-4D8D-9591-72EA36FD6C66}" srcOrd="1" destOrd="0" presId="urn:microsoft.com/office/officeart/2005/8/layout/hProcess9"/>
    <dgm:cxn modelId="{FFC6ABF9-4F13-4D67-BD38-7219A4EF9588}" type="presParOf" srcId="{7DFA2289-1C66-4D8D-9591-72EA36FD6C66}" destId="{64076E9A-5C7E-4F77-8C7A-9D4734395018}" srcOrd="0" destOrd="0" presId="urn:microsoft.com/office/officeart/2005/8/layout/hProcess9"/>
    <dgm:cxn modelId="{ED505490-D98C-4A9A-9CEB-7EE868382D8B}" type="presParOf" srcId="{7DFA2289-1C66-4D8D-9591-72EA36FD6C66}" destId="{572B6FF2-3660-4BFF-A3F3-2EFFCBFDDD1A}" srcOrd="1" destOrd="0" presId="urn:microsoft.com/office/officeart/2005/8/layout/hProcess9"/>
    <dgm:cxn modelId="{89532A4B-3D6E-4646-8B71-AE01EEFED4A4}" type="presParOf" srcId="{7DFA2289-1C66-4D8D-9591-72EA36FD6C66}" destId="{0D7B5FDB-3800-4E84-A988-46BB0EA00AAB}" srcOrd="2" destOrd="0" presId="urn:microsoft.com/office/officeart/2005/8/layout/hProcess9"/>
    <dgm:cxn modelId="{7A61C3A0-18D5-423C-BECC-15EE1110E9EC}" type="presParOf" srcId="{7DFA2289-1C66-4D8D-9591-72EA36FD6C66}" destId="{3D9C941C-71FB-46A1-BFBA-03CCFF3790F0}" srcOrd="3" destOrd="0" presId="urn:microsoft.com/office/officeart/2005/8/layout/hProcess9"/>
    <dgm:cxn modelId="{01403D8F-A785-4A95-9A34-2854DB85769C}" type="presParOf" srcId="{7DFA2289-1C66-4D8D-9591-72EA36FD6C66}" destId="{628ABFC8-43E0-42E4-8D44-C02211F21B7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11E6FD-753C-43E4-AF76-4E7CA8829BE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MX"/>
        </a:p>
      </dgm:t>
    </dgm:pt>
    <dgm:pt modelId="{1D7C210F-47D4-4F0C-9D7A-9ABFC0AFF643}">
      <dgm:prSet phldrT="[Texto]" custT="1"/>
      <dgm:spPr>
        <a:solidFill>
          <a:srgbClr val="00B0F0"/>
        </a:solidFill>
      </dgm:spPr>
      <dgm:t>
        <a:bodyPr/>
        <a:lstStyle/>
        <a:p>
          <a:r>
            <a:rPr lang="es-MX" sz="1400" dirty="0">
              <a:solidFill>
                <a:schemeClr val="bg1"/>
              </a:solidFill>
            </a:rPr>
            <a:t>Sistema lingüísticos</a:t>
          </a:r>
        </a:p>
      </dgm:t>
    </dgm:pt>
    <dgm:pt modelId="{DFB4BBE6-4FF2-41E6-B671-56396E14B4D0}" type="parTrans" cxnId="{BF06EF6A-DE45-4C76-92E7-1787E2D76B76}">
      <dgm:prSet/>
      <dgm:spPr>
        <a:solidFill>
          <a:srgbClr val="003300"/>
        </a:solidFill>
      </dgm:spPr>
      <dgm:t>
        <a:bodyPr/>
        <a:lstStyle/>
        <a:p>
          <a:endParaRPr lang="es-MX"/>
        </a:p>
      </dgm:t>
    </dgm:pt>
    <dgm:pt modelId="{52B10CD6-E72B-48DB-9892-831C5D3A684F}" type="sibTrans" cxnId="{BF06EF6A-DE45-4C76-92E7-1787E2D76B76}">
      <dgm:prSet/>
      <dgm:spPr/>
      <dgm:t>
        <a:bodyPr/>
        <a:lstStyle/>
        <a:p>
          <a:endParaRPr lang="es-MX"/>
        </a:p>
      </dgm:t>
    </dgm:pt>
    <dgm:pt modelId="{1CBEA3C8-AC45-4657-B7D1-F667973DF4EC}">
      <dgm:prSet phldrT="[Texto]" custT="1"/>
      <dgm:spPr>
        <a:solidFill>
          <a:schemeClr val="accent3">
            <a:lumMod val="50000"/>
          </a:schemeClr>
        </a:solidFill>
      </dgm:spPr>
      <dgm:t>
        <a:bodyPr/>
        <a:lstStyle/>
        <a:p>
          <a:r>
            <a:rPr lang="es-MX" sz="1200" dirty="0">
              <a:solidFill>
                <a:schemeClr val="bg1"/>
              </a:solidFill>
            </a:rPr>
            <a:t>Situaciones de aprendizaje que afectan el desarrollo del lenguaje </a:t>
          </a:r>
        </a:p>
      </dgm:t>
    </dgm:pt>
    <dgm:pt modelId="{97385054-E79A-45A2-AF08-9E04F3EF900C}" type="parTrans" cxnId="{9EF03343-DF6F-4125-9512-32F6E58FD91C}">
      <dgm:prSet/>
      <dgm:spPr>
        <a:solidFill>
          <a:srgbClr val="FF0066"/>
        </a:solidFill>
      </dgm:spPr>
      <dgm:t>
        <a:bodyPr/>
        <a:lstStyle/>
        <a:p>
          <a:endParaRPr lang="es-MX"/>
        </a:p>
      </dgm:t>
    </dgm:pt>
    <dgm:pt modelId="{187D942D-3E5F-4E89-8F22-AE152B53AABF}" type="sibTrans" cxnId="{9EF03343-DF6F-4125-9512-32F6E58FD91C}">
      <dgm:prSet/>
      <dgm:spPr/>
      <dgm:t>
        <a:bodyPr/>
        <a:lstStyle/>
        <a:p>
          <a:endParaRPr lang="es-MX"/>
        </a:p>
      </dgm:t>
    </dgm:pt>
    <dgm:pt modelId="{570153EE-8F87-4807-BA93-F0C437CA8695}">
      <dgm:prSet phldrT="[Texto]" custT="1"/>
      <dgm:spPr>
        <a:solidFill>
          <a:srgbClr val="7030A0"/>
        </a:solidFill>
      </dgm:spPr>
      <dgm:t>
        <a:bodyPr/>
        <a:lstStyle/>
        <a:p>
          <a:r>
            <a:rPr lang="es-MX" sz="1200" dirty="0">
              <a:solidFill>
                <a:schemeClr val="bg1"/>
              </a:solidFill>
            </a:rPr>
            <a:t>La comunicación social</a:t>
          </a:r>
        </a:p>
      </dgm:t>
    </dgm:pt>
    <dgm:pt modelId="{02C1A1BD-66E7-4AB8-8F25-261268BA1F44}" type="parTrans" cxnId="{5387D65D-DD89-4CE0-AD91-0D2E70CB0738}">
      <dgm:prSet/>
      <dgm:spPr>
        <a:solidFill>
          <a:schemeClr val="accent4">
            <a:lumMod val="50000"/>
          </a:schemeClr>
        </a:solidFill>
      </dgm:spPr>
      <dgm:t>
        <a:bodyPr/>
        <a:lstStyle/>
        <a:p>
          <a:endParaRPr lang="es-MX"/>
        </a:p>
      </dgm:t>
    </dgm:pt>
    <dgm:pt modelId="{30ECFBA2-21F3-46BA-8194-DC6EA8540776}" type="sibTrans" cxnId="{5387D65D-DD89-4CE0-AD91-0D2E70CB0738}">
      <dgm:prSet/>
      <dgm:spPr/>
      <dgm:t>
        <a:bodyPr/>
        <a:lstStyle/>
        <a:p>
          <a:endParaRPr lang="es-MX"/>
        </a:p>
      </dgm:t>
    </dgm:pt>
    <dgm:pt modelId="{FB36DD18-92F1-4E6D-910F-65AFCF5AF2D9}">
      <dgm:prSet phldrT="[Texto]" custT="1"/>
      <dgm:spPr>
        <a:solidFill>
          <a:schemeClr val="accent2">
            <a:lumMod val="50000"/>
          </a:schemeClr>
        </a:solidFill>
      </dgm:spPr>
      <dgm:t>
        <a:bodyPr/>
        <a:lstStyle/>
        <a:p>
          <a:r>
            <a:rPr lang="es-MX" sz="1400" dirty="0">
              <a:solidFill>
                <a:srgbClr val="FFFF00"/>
              </a:solidFill>
            </a:rPr>
            <a:t>Sistema oral o de habla</a:t>
          </a:r>
        </a:p>
      </dgm:t>
    </dgm:pt>
    <dgm:pt modelId="{087F9AE5-C0A6-4F36-BFCA-2919A3CD79F0}" type="parTrans" cxnId="{CDADEE67-268D-476F-801F-6912EC652B7D}">
      <dgm:prSet/>
      <dgm:spPr>
        <a:solidFill>
          <a:srgbClr val="C00000"/>
        </a:solidFill>
      </dgm:spPr>
      <dgm:t>
        <a:bodyPr/>
        <a:lstStyle/>
        <a:p>
          <a:endParaRPr lang="es-MX"/>
        </a:p>
      </dgm:t>
    </dgm:pt>
    <dgm:pt modelId="{6C56E96A-45C5-4404-918F-7A65A34A4B59}" type="sibTrans" cxnId="{CDADEE67-268D-476F-801F-6912EC652B7D}">
      <dgm:prSet/>
      <dgm:spPr/>
      <dgm:t>
        <a:bodyPr/>
        <a:lstStyle/>
        <a:p>
          <a:endParaRPr lang="es-MX"/>
        </a:p>
      </dgm:t>
    </dgm:pt>
    <dgm:pt modelId="{6CF69800-04A2-4B50-8659-29C9ED8482F5}">
      <dgm:prSet phldrT="[Texto]" custT="1"/>
      <dgm:spPr>
        <a:solidFill>
          <a:srgbClr val="FF0000"/>
        </a:solidFill>
      </dgm:spPr>
      <dgm:t>
        <a:bodyPr/>
        <a:lstStyle/>
        <a:p>
          <a:r>
            <a:rPr lang="es-ES" sz="1400" dirty="0">
              <a:solidFill>
                <a:srgbClr val="FFFF00"/>
              </a:solidFill>
            </a:rPr>
            <a:t>Lectura escritura</a:t>
          </a:r>
          <a:endParaRPr lang="es-MX" sz="1400" dirty="0">
            <a:solidFill>
              <a:srgbClr val="FFFF00"/>
            </a:solidFill>
          </a:endParaRPr>
        </a:p>
      </dgm:t>
    </dgm:pt>
    <dgm:pt modelId="{60F27B3D-9DA4-4357-B6A9-F33A49431ED7}" type="parTrans" cxnId="{63B563B7-0722-40EF-9573-2378FD22B56D}">
      <dgm:prSet/>
      <dgm:spPr>
        <a:solidFill>
          <a:srgbClr val="FF0000"/>
        </a:solidFill>
      </dgm:spPr>
      <dgm:t>
        <a:bodyPr/>
        <a:lstStyle/>
        <a:p>
          <a:endParaRPr lang="es-MX"/>
        </a:p>
      </dgm:t>
    </dgm:pt>
    <dgm:pt modelId="{E3CFC643-F46E-4602-AF95-6A24016AF8C8}" type="sibTrans" cxnId="{63B563B7-0722-40EF-9573-2378FD22B56D}">
      <dgm:prSet/>
      <dgm:spPr/>
      <dgm:t>
        <a:bodyPr/>
        <a:lstStyle/>
        <a:p>
          <a:endParaRPr lang="es-MX"/>
        </a:p>
      </dgm:t>
    </dgm:pt>
    <dgm:pt modelId="{2B450014-5860-4BC6-B5B6-DC153C7A4E19}">
      <dgm:prSet phldrT="[Texto]" custT="1"/>
      <dgm:spPr>
        <a:solidFill>
          <a:schemeClr val="accent2">
            <a:lumMod val="75000"/>
          </a:schemeClr>
        </a:solidFill>
      </dgm:spPr>
      <dgm:t>
        <a:bodyPr/>
        <a:lstStyle/>
        <a:p>
          <a:r>
            <a:rPr lang="es-MX" altLang="es-MX" sz="1200" b="1" dirty="0">
              <a:solidFill>
                <a:srgbClr val="FFFF00"/>
              </a:solidFill>
            </a:rPr>
            <a:t>Practicas sociales o ámbitos de estudio del lenguaje </a:t>
          </a:r>
          <a:endParaRPr lang="es-MX" sz="1200" dirty="0">
            <a:solidFill>
              <a:srgbClr val="FFFF00"/>
            </a:solidFill>
          </a:endParaRPr>
        </a:p>
      </dgm:t>
    </dgm:pt>
    <dgm:pt modelId="{28864A80-9B98-4CAF-B7F5-D3C587FD489A}" type="sibTrans" cxnId="{FEE98CEB-23C6-4F76-8DBC-B6DEB4789B91}">
      <dgm:prSet/>
      <dgm:spPr/>
      <dgm:t>
        <a:bodyPr/>
        <a:lstStyle/>
        <a:p>
          <a:endParaRPr lang="es-MX"/>
        </a:p>
      </dgm:t>
    </dgm:pt>
    <dgm:pt modelId="{3633F464-3076-432C-B718-28A15C9AB8E1}" type="parTrans" cxnId="{FEE98CEB-23C6-4F76-8DBC-B6DEB4789B91}">
      <dgm:prSet/>
      <dgm:spPr/>
      <dgm:t>
        <a:bodyPr/>
        <a:lstStyle/>
        <a:p>
          <a:endParaRPr lang="es-MX"/>
        </a:p>
      </dgm:t>
    </dgm:pt>
    <dgm:pt modelId="{D20E798E-0F54-4D54-8FFF-DBA69B079E49}">
      <dgm:prSet phldrT="[Texto]" custT="1"/>
      <dgm:spPr>
        <a:solidFill>
          <a:schemeClr val="accent3">
            <a:lumMod val="60000"/>
            <a:lumOff val="40000"/>
          </a:schemeClr>
        </a:solidFill>
      </dgm:spPr>
      <dgm:t>
        <a:bodyPr/>
        <a:lstStyle/>
        <a:p>
          <a:r>
            <a:rPr lang="es-ES" sz="1100" dirty="0">
              <a:solidFill>
                <a:schemeClr val="tx1"/>
              </a:solidFill>
            </a:rPr>
            <a:t>Condiciones de comunidades  lingüísticas minoritarias que causan exclusión social</a:t>
          </a:r>
          <a:endParaRPr lang="es-MX" sz="1100" dirty="0">
            <a:solidFill>
              <a:schemeClr val="tx1"/>
            </a:solidFill>
          </a:endParaRPr>
        </a:p>
      </dgm:t>
    </dgm:pt>
    <dgm:pt modelId="{0BF4D0AF-42B7-44C8-BDE6-A8F1F6AAF6A1}" type="parTrans" cxnId="{73608A4A-5D8D-45B8-BEE7-97FDF1C1C2F4}">
      <dgm:prSet/>
      <dgm:spPr/>
      <dgm:t>
        <a:bodyPr/>
        <a:lstStyle/>
        <a:p>
          <a:endParaRPr lang="es-MX"/>
        </a:p>
      </dgm:t>
    </dgm:pt>
    <dgm:pt modelId="{D8BEEE7A-BDC9-4614-8180-DF3746A97996}" type="sibTrans" cxnId="{73608A4A-5D8D-45B8-BEE7-97FDF1C1C2F4}">
      <dgm:prSet/>
      <dgm:spPr/>
      <dgm:t>
        <a:bodyPr/>
        <a:lstStyle/>
        <a:p>
          <a:endParaRPr lang="es-MX"/>
        </a:p>
      </dgm:t>
    </dgm:pt>
    <dgm:pt modelId="{61CEDE2E-1398-4C73-92E6-1867557A788E}" type="pres">
      <dgm:prSet presAssocID="{1611E6FD-753C-43E4-AF76-4E7CA8829BE0}" presName="Name0" presStyleCnt="0">
        <dgm:presLayoutVars>
          <dgm:chMax val="1"/>
          <dgm:dir/>
          <dgm:animLvl val="ctr"/>
          <dgm:resizeHandles val="exact"/>
        </dgm:presLayoutVars>
      </dgm:prSet>
      <dgm:spPr/>
    </dgm:pt>
    <dgm:pt modelId="{CBF3852B-0B1F-4642-AE4A-8A0011E77D2D}" type="pres">
      <dgm:prSet presAssocID="{2B450014-5860-4BC6-B5B6-DC153C7A4E19}" presName="centerShape" presStyleLbl="node0" presStyleIdx="0" presStyleCnt="1" custScaleX="192116" custScaleY="144275"/>
      <dgm:spPr/>
    </dgm:pt>
    <dgm:pt modelId="{5449062E-7C9A-49D5-BB71-5ADD5C33A451}" type="pres">
      <dgm:prSet presAssocID="{087F9AE5-C0A6-4F36-BFCA-2919A3CD79F0}" presName="parTrans" presStyleLbl="sibTrans2D1" presStyleIdx="0" presStyleCnt="6"/>
      <dgm:spPr/>
    </dgm:pt>
    <dgm:pt modelId="{B271B300-D2E0-4BC3-BAC7-B4421FBE5949}" type="pres">
      <dgm:prSet presAssocID="{087F9AE5-C0A6-4F36-BFCA-2919A3CD79F0}" presName="connectorText" presStyleLbl="sibTrans2D1" presStyleIdx="0" presStyleCnt="6"/>
      <dgm:spPr/>
    </dgm:pt>
    <dgm:pt modelId="{439ADE66-3A63-4953-B5F8-B78C942B5788}" type="pres">
      <dgm:prSet presAssocID="{FB36DD18-92F1-4E6D-910F-65AFCF5AF2D9}" presName="node" presStyleLbl="node1" presStyleIdx="0" presStyleCnt="6" custScaleX="125456" custRadScaleRad="103989" custRadScaleInc="3481">
        <dgm:presLayoutVars>
          <dgm:bulletEnabled val="1"/>
        </dgm:presLayoutVars>
      </dgm:prSet>
      <dgm:spPr/>
    </dgm:pt>
    <dgm:pt modelId="{FC281230-2DD8-4B2C-97F3-5540D273FFA2}" type="pres">
      <dgm:prSet presAssocID="{DFB4BBE6-4FF2-41E6-B671-56396E14B4D0}" presName="parTrans" presStyleLbl="sibTrans2D1" presStyleIdx="1" presStyleCnt="6"/>
      <dgm:spPr/>
    </dgm:pt>
    <dgm:pt modelId="{909B162C-DDA5-42E0-AE57-2171BAA7CBFF}" type="pres">
      <dgm:prSet presAssocID="{DFB4BBE6-4FF2-41E6-B671-56396E14B4D0}" presName="connectorText" presStyleLbl="sibTrans2D1" presStyleIdx="1" presStyleCnt="6"/>
      <dgm:spPr/>
    </dgm:pt>
    <dgm:pt modelId="{F672D57E-2CE5-427D-B65C-251D90498A54}" type="pres">
      <dgm:prSet presAssocID="{1D7C210F-47D4-4F0C-9D7A-9ABFC0AFF643}" presName="node" presStyleLbl="node1" presStyleIdx="1" presStyleCnt="6" custScaleX="134784" custRadScaleRad="131082" custRadScaleInc="3337">
        <dgm:presLayoutVars>
          <dgm:bulletEnabled val="1"/>
        </dgm:presLayoutVars>
      </dgm:prSet>
      <dgm:spPr/>
    </dgm:pt>
    <dgm:pt modelId="{41060EAA-020B-46E3-BA2A-6D1105017C0B}" type="pres">
      <dgm:prSet presAssocID="{97385054-E79A-45A2-AF08-9E04F3EF900C}" presName="parTrans" presStyleLbl="sibTrans2D1" presStyleIdx="2" presStyleCnt="6"/>
      <dgm:spPr/>
    </dgm:pt>
    <dgm:pt modelId="{3F573812-0F5D-42DA-8718-247D5C3F1638}" type="pres">
      <dgm:prSet presAssocID="{97385054-E79A-45A2-AF08-9E04F3EF900C}" presName="connectorText" presStyleLbl="sibTrans2D1" presStyleIdx="2" presStyleCnt="6"/>
      <dgm:spPr/>
    </dgm:pt>
    <dgm:pt modelId="{2C27ADDB-1F51-41FF-8C12-F3BF89C56793}" type="pres">
      <dgm:prSet presAssocID="{1CBEA3C8-AC45-4657-B7D1-F667973DF4EC}" presName="node" presStyleLbl="node1" presStyleIdx="2" presStyleCnt="6" custScaleX="139735" custRadScaleRad="132354" custRadScaleInc="-25729">
        <dgm:presLayoutVars>
          <dgm:bulletEnabled val="1"/>
        </dgm:presLayoutVars>
      </dgm:prSet>
      <dgm:spPr/>
    </dgm:pt>
    <dgm:pt modelId="{59C9D76A-3B75-41C4-9C82-9FA0B959C9BA}" type="pres">
      <dgm:prSet presAssocID="{02C1A1BD-66E7-4AB8-8F25-261268BA1F44}" presName="parTrans" presStyleLbl="sibTrans2D1" presStyleIdx="3" presStyleCnt="6"/>
      <dgm:spPr/>
    </dgm:pt>
    <dgm:pt modelId="{2F602CC5-4099-4991-9712-34366E8E52EB}" type="pres">
      <dgm:prSet presAssocID="{02C1A1BD-66E7-4AB8-8F25-261268BA1F44}" presName="connectorText" presStyleLbl="sibTrans2D1" presStyleIdx="3" presStyleCnt="6"/>
      <dgm:spPr/>
    </dgm:pt>
    <dgm:pt modelId="{57B8371D-1B20-4875-B2BD-4E55337C08B6}" type="pres">
      <dgm:prSet presAssocID="{570153EE-8F87-4807-BA93-F0C437CA8695}" presName="node" presStyleLbl="node1" presStyleIdx="3" presStyleCnt="6" custScaleX="135910" custRadScaleRad="117946" custRadScaleInc="2294">
        <dgm:presLayoutVars>
          <dgm:bulletEnabled val="1"/>
        </dgm:presLayoutVars>
      </dgm:prSet>
      <dgm:spPr/>
    </dgm:pt>
    <dgm:pt modelId="{599C3817-8C00-4FE2-89B0-8C534B6B7314}" type="pres">
      <dgm:prSet presAssocID="{60F27B3D-9DA4-4357-B6A9-F33A49431ED7}" presName="parTrans" presStyleLbl="sibTrans2D1" presStyleIdx="4" presStyleCnt="6"/>
      <dgm:spPr/>
    </dgm:pt>
    <dgm:pt modelId="{D2D7A72D-A13A-43D5-B391-9C0CAC18A33D}" type="pres">
      <dgm:prSet presAssocID="{60F27B3D-9DA4-4357-B6A9-F33A49431ED7}" presName="connectorText" presStyleLbl="sibTrans2D1" presStyleIdx="4" presStyleCnt="6"/>
      <dgm:spPr/>
    </dgm:pt>
    <dgm:pt modelId="{988F1CD2-0715-42CC-BE13-3D3E6614BEAD}" type="pres">
      <dgm:prSet presAssocID="{6CF69800-04A2-4B50-8659-29C9ED8482F5}" presName="node" presStyleLbl="node1" presStyleIdx="4" presStyleCnt="6" custScaleX="124570" custRadScaleRad="126788" custRadScaleInc="5809">
        <dgm:presLayoutVars>
          <dgm:bulletEnabled val="1"/>
        </dgm:presLayoutVars>
      </dgm:prSet>
      <dgm:spPr/>
    </dgm:pt>
    <dgm:pt modelId="{B2128813-3805-4CCE-9F14-068E83489F70}" type="pres">
      <dgm:prSet presAssocID="{0BF4D0AF-42B7-44C8-BDE6-A8F1F6AAF6A1}" presName="parTrans" presStyleLbl="sibTrans2D1" presStyleIdx="5" presStyleCnt="6"/>
      <dgm:spPr/>
    </dgm:pt>
    <dgm:pt modelId="{1A29D92D-AFC8-4D39-B519-244038B4B8AD}" type="pres">
      <dgm:prSet presAssocID="{0BF4D0AF-42B7-44C8-BDE6-A8F1F6AAF6A1}" presName="connectorText" presStyleLbl="sibTrans2D1" presStyleIdx="5" presStyleCnt="6"/>
      <dgm:spPr/>
    </dgm:pt>
    <dgm:pt modelId="{52104D42-F22A-4A4E-BA91-50CB5023599A}" type="pres">
      <dgm:prSet presAssocID="{D20E798E-0F54-4D54-8FFF-DBA69B079E49}" presName="node" presStyleLbl="node1" presStyleIdx="5" presStyleCnt="6" custScaleX="153212" custScaleY="130516" custRadScaleRad="148234" custRadScaleInc="-10896">
        <dgm:presLayoutVars>
          <dgm:bulletEnabled val="1"/>
        </dgm:presLayoutVars>
      </dgm:prSet>
      <dgm:spPr/>
    </dgm:pt>
  </dgm:ptLst>
  <dgm:cxnLst>
    <dgm:cxn modelId="{C021BE04-5D86-4BF5-A77D-4EC12600DA73}" type="presOf" srcId="{FB36DD18-92F1-4E6D-910F-65AFCF5AF2D9}" destId="{439ADE66-3A63-4953-B5F8-B78C942B5788}" srcOrd="0" destOrd="0" presId="urn:microsoft.com/office/officeart/2005/8/layout/radial5"/>
    <dgm:cxn modelId="{D2BE0318-A7BF-4102-9A8C-F8DF870B1DA7}" type="presOf" srcId="{DFB4BBE6-4FF2-41E6-B671-56396E14B4D0}" destId="{909B162C-DDA5-42E0-AE57-2171BAA7CBFF}" srcOrd="1" destOrd="0" presId="urn:microsoft.com/office/officeart/2005/8/layout/radial5"/>
    <dgm:cxn modelId="{8CFE261D-24C2-4E1F-9C7B-AB0F50964C46}" type="presOf" srcId="{2B450014-5860-4BC6-B5B6-DC153C7A4E19}" destId="{CBF3852B-0B1F-4642-AE4A-8A0011E77D2D}" srcOrd="0" destOrd="0" presId="urn:microsoft.com/office/officeart/2005/8/layout/radial5"/>
    <dgm:cxn modelId="{5387D65D-DD89-4CE0-AD91-0D2E70CB0738}" srcId="{2B450014-5860-4BC6-B5B6-DC153C7A4E19}" destId="{570153EE-8F87-4807-BA93-F0C437CA8695}" srcOrd="3" destOrd="0" parTransId="{02C1A1BD-66E7-4AB8-8F25-261268BA1F44}" sibTransId="{30ECFBA2-21F3-46BA-8194-DC6EA8540776}"/>
    <dgm:cxn modelId="{D647C860-D267-4182-91FA-B533FE6571DD}" type="presOf" srcId="{97385054-E79A-45A2-AF08-9E04F3EF900C}" destId="{41060EAA-020B-46E3-BA2A-6D1105017C0B}" srcOrd="0" destOrd="0" presId="urn:microsoft.com/office/officeart/2005/8/layout/radial5"/>
    <dgm:cxn modelId="{9EF03343-DF6F-4125-9512-32F6E58FD91C}" srcId="{2B450014-5860-4BC6-B5B6-DC153C7A4E19}" destId="{1CBEA3C8-AC45-4657-B7D1-F667973DF4EC}" srcOrd="2" destOrd="0" parTransId="{97385054-E79A-45A2-AF08-9E04F3EF900C}" sibTransId="{187D942D-3E5F-4E89-8F22-AE152B53AABF}"/>
    <dgm:cxn modelId="{CDADEE67-268D-476F-801F-6912EC652B7D}" srcId="{2B450014-5860-4BC6-B5B6-DC153C7A4E19}" destId="{FB36DD18-92F1-4E6D-910F-65AFCF5AF2D9}" srcOrd="0" destOrd="0" parTransId="{087F9AE5-C0A6-4F36-BFCA-2919A3CD79F0}" sibTransId="{6C56E96A-45C5-4404-918F-7A65A34A4B59}"/>
    <dgm:cxn modelId="{73608A4A-5D8D-45B8-BEE7-97FDF1C1C2F4}" srcId="{2B450014-5860-4BC6-B5B6-DC153C7A4E19}" destId="{D20E798E-0F54-4D54-8FFF-DBA69B079E49}" srcOrd="5" destOrd="0" parTransId="{0BF4D0AF-42B7-44C8-BDE6-A8F1F6AAF6A1}" sibTransId="{D8BEEE7A-BDC9-4614-8180-DF3746A97996}"/>
    <dgm:cxn modelId="{BF06EF6A-DE45-4C76-92E7-1787E2D76B76}" srcId="{2B450014-5860-4BC6-B5B6-DC153C7A4E19}" destId="{1D7C210F-47D4-4F0C-9D7A-9ABFC0AFF643}" srcOrd="1" destOrd="0" parTransId="{DFB4BBE6-4FF2-41E6-B671-56396E14B4D0}" sibTransId="{52B10CD6-E72B-48DB-9892-831C5D3A684F}"/>
    <dgm:cxn modelId="{6DECDC6D-F4AC-4320-A420-B244236EFAB0}" type="presOf" srcId="{1D7C210F-47D4-4F0C-9D7A-9ABFC0AFF643}" destId="{F672D57E-2CE5-427D-B65C-251D90498A54}" srcOrd="0" destOrd="0" presId="urn:microsoft.com/office/officeart/2005/8/layout/radial5"/>
    <dgm:cxn modelId="{7DCDAB70-D7C1-4304-B12B-90109FD33132}" type="presOf" srcId="{02C1A1BD-66E7-4AB8-8F25-261268BA1F44}" destId="{2F602CC5-4099-4991-9712-34366E8E52EB}" srcOrd="1" destOrd="0" presId="urn:microsoft.com/office/officeart/2005/8/layout/radial5"/>
    <dgm:cxn modelId="{50870751-0496-4F8E-8969-AA5F794B4512}" type="presOf" srcId="{087F9AE5-C0A6-4F36-BFCA-2919A3CD79F0}" destId="{5449062E-7C9A-49D5-BB71-5ADD5C33A451}" srcOrd="0" destOrd="0" presId="urn:microsoft.com/office/officeart/2005/8/layout/radial5"/>
    <dgm:cxn modelId="{B305FB54-5F6B-470A-AF88-BA549010F0AA}" type="presOf" srcId="{02C1A1BD-66E7-4AB8-8F25-261268BA1F44}" destId="{59C9D76A-3B75-41C4-9C82-9FA0B959C9BA}" srcOrd="0" destOrd="0" presId="urn:microsoft.com/office/officeart/2005/8/layout/radial5"/>
    <dgm:cxn modelId="{B49B537A-111B-4A7E-AC67-9D19D93D4000}" type="presOf" srcId="{1CBEA3C8-AC45-4657-B7D1-F667973DF4EC}" destId="{2C27ADDB-1F51-41FF-8C12-F3BF89C56793}" srcOrd="0" destOrd="0" presId="urn:microsoft.com/office/officeart/2005/8/layout/radial5"/>
    <dgm:cxn modelId="{5FCB9A7C-ABCC-4F2D-95DC-A44F2FBDE673}" type="presOf" srcId="{087F9AE5-C0A6-4F36-BFCA-2919A3CD79F0}" destId="{B271B300-D2E0-4BC3-BAC7-B4421FBE5949}" srcOrd="1" destOrd="0" presId="urn:microsoft.com/office/officeart/2005/8/layout/radial5"/>
    <dgm:cxn modelId="{65A05A94-F75E-4B3D-85F9-799343930957}" type="presOf" srcId="{97385054-E79A-45A2-AF08-9E04F3EF900C}" destId="{3F573812-0F5D-42DA-8718-247D5C3F1638}" srcOrd="1" destOrd="0" presId="urn:microsoft.com/office/officeart/2005/8/layout/radial5"/>
    <dgm:cxn modelId="{284224A6-07D1-4BB6-8227-7D21F3029B13}" type="presOf" srcId="{6CF69800-04A2-4B50-8659-29C9ED8482F5}" destId="{988F1CD2-0715-42CC-BE13-3D3E6614BEAD}" srcOrd="0" destOrd="0" presId="urn:microsoft.com/office/officeart/2005/8/layout/radial5"/>
    <dgm:cxn modelId="{9679FDA7-8146-4C21-B61A-4876693509B8}" type="presOf" srcId="{570153EE-8F87-4807-BA93-F0C437CA8695}" destId="{57B8371D-1B20-4875-B2BD-4E55337C08B6}" srcOrd="0" destOrd="0" presId="urn:microsoft.com/office/officeart/2005/8/layout/radial5"/>
    <dgm:cxn modelId="{1942A6B2-A96D-49AB-9429-7F25EF35D1F8}" type="presOf" srcId="{0BF4D0AF-42B7-44C8-BDE6-A8F1F6AAF6A1}" destId="{B2128813-3805-4CCE-9F14-068E83489F70}" srcOrd="0" destOrd="0" presId="urn:microsoft.com/office/officeart/2005/8/layout/radial5"/>
    <dgm:cxn modelId="{63B563B7-0722-40EF-9573-2378FD22B56D}" srcId="{2B450014-5860-4BC6-B5B6-DC153C7A4E19}" destId="{6CF69800-04A2-4B50-8659-29C9ED8482F5}" srcOrd="4" destOrd="0" parTransId="{60F27B3D-9DA4-4357-B6A9-F33A49431ED7}" sibTransId="{E3CFC643-F46E-4602-AF95-6A24016AF8C8}"/>
    <dgm:cxn modelId="{BA7ADFB7-0E33-46B6-AA1D-68CCB442B3C1}" type="presOf" srcId="{0BF4D0AF-42B7-44C8-BDE6-A8F1F6AAF6A1}" destId="{1A29D92D-AFC8-4D39-B519-244038B4B8AD}" srcOrd="1" destOrd="0" presId="urn:microsoft.com/office/officeart/2005/8/layout/radial5"/>
    <dgm:cxn modelId="{A0E73EC0-B24D-4E21-821A-1195DD19DBF7}" type="presOf" srcId="{DFB4BBE6-4FF2-41E6-B671-56396E14B4D0}" destId="{FC281230-2DD8-4B2C-97F3-5540D273FFA2}" srcOrd="0" destOrd="0" presId="urn:microsoft.com/office/officeart/2005/8/layout/radial5"/>
    <dgm:cxn modelId="{44E37FC0-4338-4770-AEAE-384EB5901B62}" type="presOf" srcId="{60F27B3D-9DA4-4357-B6A9-F33A49431ED7}" destId="{599C3817-8C00-4FE2-89B0-8C534B6B7314}" srcOrd="0" destOrd="0" presId="urn:microsoft.com/office/officeart/2005/8/layout/radial5"/>
    <dgm:cxn modelId="{BD22DDC1-B752-4465-929F-695EC20F900E}" type="presOf" srcId="{1611E6FD-753C-43E4-AF76-4E7CA8829BE0}" destId="{61CEDE2E-1398-4C73-92E6-1867557A788E}" srcOrd="0" destOrd="0" presId="urn:microsoft.com/office/officeart/2005/8/layout/radial5"/>
    <dgm:cxn modelId="{0D19C5CB-8999-499E-B8C0-66DFB460F182}" type="presOf" srcId="{60F27B3D-9DA4-4357-B6A9-F33A49431ED7}" destId="{D2D7A72D-A13A-43D5-B391-9C0CAC18A33D}" srcOrd="1" destOrd="0" presId="urn:microsoft.com/office/officeart/2005/8/layout/radial5"/>
    <dgm:cxn modelId="{FEE98CEB-23C6-4F76-8DBC-B6DEB4789B91}" srcId="{1611E6FD-753C-43E4-AF76-4E7CA8829BE0}" destId="{2B450014-5860-4BC6-B5B6-DC153C7A4E19}" srcOrd="0" destOrd="0" parTransId="{3633F464-3076-432C-B718-28A15C9AB8E1}" sibTransId="{28864A80-9B98-4CAF-B7F5-D3C587FD489A}"/>
    <dgm:cxn modelId="{5476D6FC-62E3-485E-8ACA-4D1408673782}" type="presOf" srcId="{D20E798E-0F54-4D54-8FFF-DBA69B079E49}" destId="{52104D42-F22A-4A4E-BA91-50CB5023599A}" srcOrd="0" destOrd="0" presId="urn:microsoft.com/office/officeart/2005/8/layout/radial5"/>
    <dgm:cxn modelId="{5326802F-3D30-4F0D-9244-BB74A46CF484}" type="presParOf" srcId="{61CEDE2E-1398-4C73-92E6-1867557A788E}" destId="{CBF3852B-0B1F-4642-AE4A-8A0011E77D2D}" srcOrd="0" destOrd="0" presId="urn:microsoft.com/office/officeart/2005/8/layout/radial5"/>
    <dgm:cxn modelId="{FE91E16E-4A38-43DC-8FE5-2AD0705D9577}" type="presParOf" srcId="{61CEDE2E-1398-4C73-92E6-1867557A788E}" destId="{5449062E-7C9A-49D5-BB71-5ADD5C33A451}" srcOrd="1" destOrd="0" presId="urn:microsoft.com/office/officeart/2005/8/layout/radial5"/>
    <dgm:cxn modelId="{875AE9F5-AED8-4A93-9539-F487CB142AAD}" type="presParOf" srcId="{5449062E-7C9A-49D5-BB71-5ADD5C33A451}" destId="{B271B300-D2E0-4BC3-BAC7-B4421FBE5949}" srcOrd="0" destOrd="0" presId="urn:microsoft.com/office/officeart/2005/8/layout/radial5"/>
    <dgm:cxn modelId="{A86C1701-0304-43C7-97A3-3AE733A4F00F}" type="presParOf" srcId="{61CEDE2E-1398-4C73-92E6-1867557A788E}" destId="{439ADE66-3A63-4953-B5F8-B78C942B5788}" srcOrd="2" destOrd="0" presId="urn:microsoft.com/office/officeart/2005/8/layout/radial5"/>
    <dgm:cxn modelId="{A08C9CB2-BB04-4941-AD3B-EDCA9E6D72E1}" type="presParOf" srcId="{61CEDE2E-1398-4C73-92E6-1867557A788E}" destId="{FC281230-2DD8-4B2C-97F3-5540D273FFA2}" srcOrd="3" destOrd="0" presId="urn:microsoft.com/office/officeart/2005/8/layout/radial5"/>
    <dgm:cxn modelId="{FE3DDC66-428A-4CD2-A32F-751C951873F1}" type="presParOf" srcId="{FC281230-2DD8-4B2C-97F3-5540D273FFA2}" destId="{909B162C-DDA5-42E0-AE57-2171BAA7CBFF}" srcOrd="0" destOrd="0" presId="urn:microsoft.com/office/officeart/2005/8/layout/radial5"/>
    <dgm:cxn modelId="{1F577E1F-CC30-45A8-AB81-599BFA7D69E7}" type="presParOf" srcId="{61CEDE2E-1398-4C73-92E6-1867557A788E}" destId="{F672D57E-2CE5-427D-B65C-251D90498A54}" srcOrd="4" destOrd="0" presId="urn:microsoft.com/office/officeart/2005/8/layout/radial5"/>
    <dgm:cxn modelId="{9808C402-BDB4-4A77-8CE4-B172D29B7397}" type="presParOf" srcId="{61CEDE2E-1398-4C73-92E6-1867557A788E}" destId="{41060EAA-020B-46E3-BA2A-6D1105017C0B}" srcOrd="5" destOrd="0" presId="urn:microsoft.com/office/officeart/2005/8/layout/radial5"/>
    <dgm:cxn modelId="{1FC8AA11-7BD1-40E7-99AC-2838FD41BA9A}" type="presParOf" srcId="{41060EAA-020B-46E3-BA2A-6D1105017C0B}" destId="{3F573812-0F5D-42DA-8718-247D5C3F1638}" srcOrd="0" destOrd="0" presId="urn:microsoft.com/office/officeart/2005/8/layout/radial5"/>
    <dgm:cxn modelId="{C9BBCDA1-E125-45FE-B2DB-A047F0C6650D}" type="presParOf" srcId="{61CEDE2E-1398-4C73-92E6-1867557A788E}" destId="{2C27ADDB-1F51-41FF-8C12-F3BF89C56793}" srcOrd="6" destOrd="0" presId="urn:microsoft.com/office/officeart/2005/8/layout/radial5"/>
    <dgm:cxn modelId="{CA6D58AF-0443-411A-BF2C-B563F072126F}" type="presParOf" srcId="{61CEDE2E-1398-4C73-92E6-1867557A788E}" destId="{59C9D76A-3B75-41C4-9C82-9FA0B959C9BA}" srcOrd="7" destOrd="0" presId="urn:microsoft.com/office/officeart/2005/8/layout/radial5"/>
    <dgm:cxn modelId="{15923E4F-C8AB-4449-969A-58D5FB6E9C76}" type="presParOf" srcId="{59C9D76A-3B75-41C4-9C82-9FA0B959C9BA}" destId="{2F602CC5-4099-4991-9712-34366E8E52EB}" srcOrd="0" destOrd="0" presId="urn:microsoft.com/office/officeart/2005/8/layout/radial5"/>
    <dgm:cxn modelId="{773A809D-D651-4C59-8D33-CC4C9972C020}" type="presParOf" srcId="{61CEDE2E-1398-4C73-92E6-1867557A788E}" destId="{57B8371D-1B20-4875-B2BD-4E55337C08B6}" srcOrd="8" destOrd="0" presId="urn:microsoft.com/office/officeart/2005/8/layout/radial5"/>
    <dgm:cxn modelId="{8688D2E0-6071-42E7-8ADB-B9A7DA191E5F}" type="presParOf" srcId="{61CEDE2E-1398-4C73-92E6-1867557A788E}" destId="{599C3817-8C00-4FE2-89B0-8C534B6B7314}" srcOrd="9" destOrd="0" presId="urn:microsoft.com/office/officeart/2005/8/layout/radial5"/>
    <dgm:cxn modelId="{3DDCA3C2-1809-4C5D-A905-C885603759CD}" type="presParOf" srcId="{599C3817-8C00-4FE2-89B0-8C534B6B7314}" destId="{D2D7A72D-A13A-43D5-B391-9C0CAC18A33D}" srcOrd="0" destOrd="0" presId="urn:microsoft.com/office/officeart/2005/8/layout/radial5"/>
    <dgm:cxn modelId="{5C6E5F2D-0B29-4E0F-ADB6-5A32D51F5470}" type="presParOf" srcId="{61CEDE2E-1398-4C73-92E6-1867557A788E}" destId="{988F1CD2-0715-42CC-BE13-3D3E6614BEAD}" srcOrd="10" destOrd="0" presId="urn:microsoft.com/office/officeart/2005/8/layout/radial5"/>
    <dgm:cxn modelId="{AC7442C7-EEB6-45D8-8ADB-2C9B34E05603}" type="presParOf" srcId="{61CEDE2E-1398-4C73-92E6-1867557A788E}" destId="{B2128813-3805-4CCE-9F14-068E83489F70}" srcOrd="11" destOrd="0" presId="urn:microsoft.com/office/officeart/2005/8/layout/radial5"/>
    <dgm:cxn modelId="{8B322846-76BA-46B5-85A6-11494D45315E}" type="presParOf" srcId="{B2128813-3805-4CCE-9F14-068E83489F70}" destId="{1A29D92D-AFC8-4D39-B519-244038B4B8AD}" srcOrd="0" destOrd="0" presId="urn:microsoft.com/office/officeart/2005/8/layout/radial5"/>
    <dgm:cxn modelId="{EF76D751-96B2-48AB-ABE2-4DE31C4FE2FB}" type="presParOf" srcId="{61CEDE2E-1398-4C73-92E6-1867557A788E}" destId="{52104D42-F22A-4A4E-BA91-50CB5023599A}" srcOrd="12" destOrd="0" presId="urn:microsoft.com/office/officeart/2005/8/layout/radial5"/>
  </dgm:cxnLst>
  <dgm:bg>
    <a:gradFill>
      <a:gsLst>
        <a:gs pos="0">
          <a:schemeClr val="accent1">
            <a:lumMod val="5000"/>
            <a:lumOff val="95000"/>
          </a:schemeClr>
        </a:gs>
        <a:gs pos="40000">
          <a:srgbClr val="FFC000"/>
        </a:gs>
        <a:gs pos="83000">
          <a:schemeClr val="accent1">
            <a:lumMod val="45000"/>
            <a:lumOff val="55000"/>
          </a:schemeClr>
        </a:gs>
        <a:gs pos="100000">
          <a:srgbClr val="00B0F0"/>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01AE51-A116-4E5C-8B31-CB6897C21A2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MX"/>
        </a:p>
      </dgm:t>
    </dgm:pt>
    <dgm:pt modelId="{2CE03C40-4239-46EA-BC0D-21360EE57B3E}">
      <dgm:prSet phldrT="[Texto]"/>
      <dgm:spPr>
        <a:solidFill>
          <a:srgbClr val="0070C0"/>
        </a:solidFill>
      </dgm:spPr>
      <dgm:t>
        <a:bodyPr/>
        <a:lstStyle/>
        <a:p>
          <a:r>
            <a:rPr lang="es-MX" dirty="0">
              <a:solidFill>
                <a:schemeClr val="bg1"/>
              </a:solidFill>
            </a:rPr>
            <a:t>Causas</a:t>
          </a:r>
        </a:p>
      </dgm:t>
    </dgm:pt>
    <dgm:pt modelId="{9980D5BE-8EE2-452E-A884-4055F8DFA8B2}" type="parTrans" cxnId="{F4293464-CE5E-45BA-9B11-F3B9B138CAD6}">
      <dgm:prSet/>
      <dgm:spPr/>
      <dgm:t>
        <a:bodyPr/>
        <a:lstStyle/>
        <a:p>
          <a:endParaRPr lang="es-MX"/>
        </a:p>
      </dgm:t>
    </dgm:pt>
    <dgm:pt modelId="{7DDC06E1-B37B-4F72-B0CD-9BEE136B00B8}" type="sibTrans" cxnId="{F4293464-CE5E-45BA-9B11-F3B9B138CAD6}">
      <dgm:prSet/>
      <dgm:spPr/>
      <dgm:t>
        <a:bodyPr/>
        <a:lstStyle/>
        <a:p>
          <a:endParaRPr lang="es-MX"/>
        </a:p>
      </dgm:t>
    </dgm:pt>
    <dgm:pt modelId="{1A442458-3219-4DDA-AC8D-DAA907E7A458}">
      <dgm:prSet phldrT="[Texto]" custT="1"/>
      <dgm:spPr>
        <a:solidFill>
          <a:schemeClr val="accent3">
            <a:lumMod val="40000"/>
            <a:lumOff val="60000"/>
          </a:schemeClr>
        </a:solidFill>
      </dgm:spPr>
      <dgm:t>
        <a:bodyPr/>
        <a:lstStyle/>
        <a:p>
          <a:r>
            <a:rPr lang="es-MX" altLang="es-MX" sz="1500" dirty="0">
              <a:solidFill>
                <a:schemeClr val="accent1">
                  <a:lumMod val="10000"/>
                </a:schemeClr>
              </a:solidFill>
            </a:rPr>
            <a:t>Riesgo biológico. Factores adversos en el periodo de gestación.</a:t>
          </a:r>
          <a:endParaRPr lang="es-MX" sz="1500" dirty="0">
            <a:solidFill>
              <a:schemeClr val="accent1">
                <a:lumMod val="10000"/>
              </a:schemeClr>
            </a:solidFill>
          </a:endParaRPr>
        </a:p>
      </dgm:t>
    </dgm:pt>
    <dgm:pt modelId="{7286F131-1151-44FA-BA37-FB9BE99306CD}" type="parTrans" cxnId="{C747A4E1-2CE0-495B-876D-9A0C0931D4B4}">
      <dgm:prSet/>
      <dgm:spPr/>
      <dgm:t>
        <a:bodyPr/>
        <a:lstStyle/>
        <a:p>
          <a:endParaRPr lang="es-MX"/>
        </a:p>
      </dgm:t>
    </dgm:pt>
    <dgm:pt modelId="{6B33347A-04B2-4A8C-9F30-250DE9B720E0}" type="sibTrans" cxnId="{C747A4E1-2CE0-495B-876D-9A0C0931D4B4}">
      <dgm:prSet/>
      <dgm:spPr>
        <a:solidFill>
          <a:schemeClr val="accent6">
            <a:lumMod val="75000"/>
          </a:schemeClr>
        </a:solidFill>
      </dgm:spPr>
      <dgm:t>
        <a:bodyPr/>
        <a:lstStyle/>
        <a:p>
          <a:endParaRPr lang="es-MX"/>
        </a:p>
      </dgm:t>
    </dgm:pt>
    <dgm:pt modelId="{89CE3ED6-BB0D-4243-A334-4DB92EDC7752}">
      <dgm:prSet phldrT="[Texto]" custT="1"/>
      <dgm:spPr>
        <a:solidFill>
          <a:schemeClr val="accent1">
            <a:lumMod val="10000"/>
          </a:schemeClr>
        </a:solidFill>
      </dgm:spPr>
      <dgm:t>
        <a:bodyPr/>
        <a:lstStyle/>
        <a:p>
          <a:r>
            <a:rPr lang="es-MX" sz="1500" dirty="0"/>
            <a:t>Factores genéticos adversos.</a:t>
          </a:r>
        </a:p>
      </dgm:t>
    </dgm:pt>
    <dgm:pt modelId="{19196CA4-2065-40FD-BC52-E160A193ED94}" type="parTrans" cxnId="{673D2409-0E82-4E96-807C-87B0943F4ABB}">
      <dgm:prSet/>
      <dgm:spPr/>
      <dgm:t>
        <a:bodyPr/>
        <a:lstStyle/>
        <a:p>
          <a:endParaRPr lang="es-MX"/>
        </a:p>
      </dgm:t>
    </dgm:pt>
    <dgm:pt modelId="{7276E52A-C04C-443D-80A6-BEFE52AA3C10}" type="sibTrans" cxnId="{673D2409-0E82-4E96-807C-87B0943F4ABB}">
      <dgm:prSet/>
      <dgm:spPr>
        <a:solidFill>
          <a:srgbClr val="7030A0"/>
        </a:solidFill>
      </dgm:spPr>
      <dgm:t>
        <a:bodyPr/>
        <a:lstStyle/>
        <a:p>
          <a:endParaRPr lang="es-MX"/>
        </a:p>
      </dgm:t>
    </dgm:pt>
    <dgm:pt modelId="{284F881C-18DD-4281-AEE5-E7ACC47EA6BC}">
      <dgm:prSet phldrT="[Texto]" custT="1"/>
      <dgm:spPr>
        <a:solidFill>
          <a:srgbClr val="C00000"/>
        </a:solidFill>
      </dgm:spPr>
      <dgm:t>
        <a:bodyPr/>
        <a:lstStyle/>
        <a:p>
          <a:r>
            <a:rPr lang="es-ES" altLang="es-MX" sz="1200" dirty="0"/>
            <a:t>Riesgo social. Factores adversos (pobreza, </a:t>
          </a:r>
          <a:r>
            <a:rPr lang="es-ES" altLang="es-MX" sz="1200" dirty="0" err="1"/>
            <a:t>deprivación</a:t>
          </a:r>
          <a:r>
            <a:rPr lang="es-ES" altLang="es-MX" sz="1200" dirty="0"/>
            <a:t> social, desnutrición sobreprotección)</a:t>
          </a:r>
          <a:r>
            <a:rPr lang="es-MX" sz="1200" dirty="0"/>
            <a:t> </a:t>
          </a:r>
        </a:p>
      </dgm:t>
    </dgm:pt>
    <dgm:pt modelId="{70198D0E-A1F0-4115-A33A-EAE05D5C7782}" type="parTrans" cxnId="{F479B575-250E-41D1-8E29-D9E5C996DC7A}">
      <dgm:prSet/>
      <dgm:spPr/>
      <dgm:t>
        <a:bodyPr/>
        <a:lstStyle/>
        <a:p>
          <a:endParaRPr lang="es-MX"/>
        </a:p>
      </dgm:t>
    </dgm:pt>
    <dgm:pt modelId="{A93A2D2F-8619-42E8-BC49-BB087F21BD2D}" type="sibTrans" cxnId="{F479B575-250E-41D1-8E29-D9E5C996DC7A}">
      <dgm:prSet/>
      <dgm:spPr>
        <a:solidFill>
          <a:srgbClr val="00B050"/>
        </a:solidFill>
      </dgm:spPr>
      <dgm:t>
        <a:bodyPr/>
        <a:lstStyle/>
        <a:p>
          <a:endParaRPr lang="es-MX"/>
        </a:p>
      </dgm:t>
    </dgm:pt>
    <dgm:pt modelId="{DDC568B5-14E9-4E05-963C-4BD837BE7275}">
      <dgm:prSet custT="1"/>
      <dgm:spPr>
        <a:solidFill>
          <a:schemeClr val="accent5">
            <a:lumMod val="75000"/>
          </a:schemeClr>
        </a:solidFill>
      </dgm:spPr>
      <dgm:t>
        <a:bodyPr/>
        <a:lstStyle/>
        <a:p>
          <a:r>
            <a:rPr lang="es-MX" sz="1500" dirty="0"/>
            <a:t>Factores metabólicos adversos.</a:t>
          </a:r>
        </a:p>
      </dgm:t>
    </dgm:pt>
    <dgm:pt modelId="{D7957338-EC21-4E19-A675-62816D6AC37E}" type="parTrans" cxnId="{71011866-F32C-42D5-B036-9FF4A6DCFF4E}">
      <dgm:prSet/>
      <dgm:spPr/>
      <dgm:t>
        <a:bodyPr/>
        <a:lstStyle/>
        <a:p>
          <a:endParaRPr lang="es-MX"/>
        </a:p>
      </dgm:t>
    </dgm:pt>
    <dgm:pt modelId="{6F517FAC-BCC4-41C5-AFE2-C2ED32B7E71B}" type="sibTrans" cxnId="{71011866-F32C-42D5-B036-9FF4A6DCFF4E}">
      <dgm:prSet/>
      <dgm:spPr>
        <a:solidFill>
          <a:srgbClr val="0070C0"/>
        </a:solidFill>
      </dgm:spPr>
      <dgm:t>
        <a:bodyPr/>
        <a:lstStyle/>
        <a:p>
          <a:endParaRPr lang="es-MX"/>
        </a:p>
      </dgm:t>
    </dgm:pt>
    <dgm:pt modelId="{72A8F84D-CF18-464B-9443-EE7FD2F83796}">
      <dgm:prSet phldrT="[Texto]" custT="1"/>
      <dgm:spPr>
        <a:solidFill>
          <a:srgbClr val="FF66FF"/>
        </a:solidFill>
      </dgm:spPr>
      <dgm:t>
        <a:bodyPr/>
        <a:lstStyle/>
        <a:p>
          <a:r>
            <a:rPr lang="es-ES" sz="1500" dirty="0">
              <a:solidFill>
                <a:srgbClr val="002060"/>
              </a:solidFill>
            </a:rPr>
            <a:t>Factores ambientales o  practicas médicas adversas</a:t>
          </a:r>
          <a:endParaRPr lang="es-MX" sz="1500" dirty="0">
            <a:solidFill>
              <a:srgbClr val="002060"/>
            </a:solidFill>
          </a:endParaRPr>
        </a:p>
      </dgm:t>
    </dgm:pt>
    <dgm:pt modelId="{C9B68E53-9BDF-43B4-98DC-14E65E0AA00A}" type="parTrans" cxnId="{5BF89604-D749-4A7F-91BD-2BB650F2E3F0}">
      <dgm:prSet/>
      <dgm:spPr/>
      <dgm:t>
        <a:bodyPr/>
        <a:lstStyle/>
        <a:p>
          <a:endParaRPr lang="es-MX"/>
        </a:p>
      </dgm:t>
    </dgm:pt>
    <dgm:pt modelId="{89CC748C-DAFE-4212-A908-AA62ED4AB36A}" type="sibTrans" cxnId="{5BF89604-D749-4A7F-91BD-2BB650F2E3F0}">
      <dgm:prSet/>
      <dgm:spPr/>
      <dgm:t>
        <a:bodyPr/>
        <a:lstStyle/>
        <a:p>
          <a:endParaRPr lang="es-MX"/>
        </a:p>
      </dgm:t>
    </dgm:pt>
    <dgm:pt modelId="{CCD84E1C-7724-43EC-A3CF-A4DA7F4E221D}" type="pres">
      <dgm:prSet presAssocID="{CF01AE51-A116-4E5C-8B31-CB6897C21A20}" presName="Name0" presStyleCnt="0">
        <dgm:presLayoutVars>
          <dgm:chMax val="1"/>
          <dgm:dir/>
          <dgm:animLvl val="ctr"/>
          <dgm:resizeHandles val="exact"/>
        </dgm:presLayoutVars>
      </dgm:prSet>
      <dgm:spPr/>
    </dgm:pt>
    <dgm:pt modelId="{5990FE3C-2C1E-4075-9999-7D0767C5FABE}" type="pres">
      <dgm:prSet presAssocID="{2CE03C40-4239-46EA-BC0D-21360EE57B3E}" presName="centerShape" presStyleLbl="node0" presStyleIdx="0" presStyleCnt="1"/>
      <dgm:spPr/>
    </dgm:pt>
    <dgm:pt modelId="{91CF02D2-8894-436F-981C-35CDA3A0F51B}" type="pres">
      <dgm:prSet presAssocID="{1A442458-3219-4DDA-AC8D-DAA907E7A458}" presName="node" presStyleLbl="node1" presStyleIdx="0" presStyleCnt="5" custScaleX="135018" custScaleY="107421" custRadScaleRad="93898" custRadScaleInc="236">
        <dgm:presLayoutVars>
          <dgm:bulletEnabled val="1"/>
        </dgm:presLayoutVars>
      </dgm:prSet>
      <dgm:spPr/>
    </dgm:pt>
    <dgm:pt modelId="{1B9CF1EB-7388-47DA-9493-655C99C6F31D}" type="pres">
      <dgm:prSet presAssocID="{1A442458-3219-4DDA-AC8D-DAA907E7A458}" presName="dummy" presStyleCnt="0"/>
      <dgm:spPr/>
    </dgm:pt>
    <dgm:pt modelId="{2D8849EA-91C5-44AF-AE91-487B9616147C}" type="pres">
      <dgm:prSet presAssocID="{6B33347A-04B2-4A8C-9F30-250DE9B720E0}" presName="sibTrans" presStyleLbl="sibTrans2D1" presStyleIdx="0" presStyleCnt="5" custLinFactNeighborX="6248" custLinFactNeighborY="-9060"/>
      <dgm:spPr/>
    </dgm:pt>
    <dgm:pt modelId="{B3B67D24-FE8B-4CE4-BCEA-D10A9B0C1970}" type="pres">
      <dgm:prSet presAssocID="{89CE3ED6-BB0D-4243-A334-4DB92EDC7752}" presName="node" presStyleLbl="node1" presStyleIdx="1" presStyleCnt="5" custScaleX="133121" custScaleY="118791" custRadScaleRad="115269" custRadScaleInc="-12085">
        <dgm:presLayoutVars>
          <dgm:bulletEnabled val="1"/>
        </dgm:presLayoutVars>
      </dgm:prSet>
      <dgm:spPr/>
    </dgm:pt>
    <dgm:pt modelId="{E2C7104B-A04B-4D27-AF9F-153FCB21293A}" type="pres">
      <dgm:prSet presAssocID="{89CE3ED6-BB0D-4243-A334-4DB92EDC7752}" presName="dummy" presStyleCnt="0"/>
      <dgm:spPr/>
    </dgm:pt>
    <dgm:pt modelId="{0711F412-D2FB-4515-B196-2C798FFE63C9}" type="pres">
      <dgm:prSet presAssocID="{7276E52A-C04C-443D-80A6-BEFE52AA3C10}" presName="sibTrans" presStyleLbl="sibTrans2D1" presStyleIdx="1" presStyleCnt="5"/>
      <dgm:spPr/>
    </dgm:pt>
    <dgm:pt modelId="{1428AAC6-9FBA-4AD9-9DC8-992D24616007}" type="pres">
      <dgm:prSet presAssocID="{DDC568B5-14E9-4E05-963C-4BD837BE7275}" presName="node" presStyleLbl="node1" presStyleIdx="2" presStyleCnt="5" custScaleX="127101" custScaleY="105911" custRadScaleRad="118550" custRadScaleInc="-64467">
        <dgm:presLayoutVars>
          <dgm:bulletEnabled val="1"/>
        </dgm:presLayoutVars>
      </dgm:prSet>
      <dgm:spPr/>
    </dgm:pt>
    <dgm:pt modelId="{2D564CD4-09A8-4F86-B860-F879BFB02939}" type="pres">
      <dgm:prSet presAssocID="{DDC568B5-14E9-4E05-963C-4BD837BE7275}" presName="dummy" presStyleCnt="0"/>
      <dgm:spPr/>
    </dgm:pt>
    <dgm:pt modelId="{76BC4608-08E2-45F6-AA72-CCB50E11782B}" type="pres">
      <dgm:prSet presAssocID="{6F517FAC-BCC4-41C5-AFE2-C2ED32B7E71B}" presName="sibTrans" presStyleLbl="sibTrans2D1" presStyleIdx="2" presStyleCnt="5" custScaleX="101400" custLinFactNeighborX="-141" custLinFactNeighborY="-2259"/>
      <dgm:spPr/>
    </dgm:pt>
    <dgm:pt modelId="{0F73736F-ABD7-4EA9-8B7B-AB1B7D5DC773}" type="pres">
      <dgm:prSet presAssocID="{284F881C-18DD-4281-AEE5-E7ACC47EA6BC}" presName="node" presStyleLbl="node1" presStyleIdx="3" presStyleCnt="5" custScaleX="148006" custScaleY="112606" custRadScaleRad="102607" custRadScaleInc="51190">
        <dgm:presLayoutVars>
          <dgm:bulletEnabled val="1"/>
        </dgm:presLayoutVars>
      </dgm:prSet>
      <dgm:spPr/>
    </dgm:pt>
    <dgm:pt modelId="{B986E794-8C7D-4F57-8439-D23B30236F49}" type="pres">
      <dgm:prSet presAssocID="{284F881C-18DD-4281-AEE5-E7ACC47EA6BC}" presName="dummy" presStyleCnt="0"/>
      <dgm:spPr/>
    </dgm:pt>
    <dgm:pt modelId="{03CFD363-BD04-4202-9B66-65501BA5B8AF}" type="pres">
      <dgm:prSet presAssocID="{A93A2D2F-8619-42E8-BC49-BB087F21BD2D}" presName="sibTrans" presStyleLbl="sibTrans2D1" presStyleIdx="3" presStyleCnt="5" custLinFactNeighborX="-7236" custLinFactNeighborY="-730"/>
      <dgm:spPr/>
    </dgm:pt>
    <dgm:pt modelId="{4BC06CB7-A361-49F4-B892-ECAB2D03483F}" type="pres">
      <dgm:prSet presAssocID="{72A8F84D-CF18-464B-9443-EE7FD2F83796}" presName="node" presStyleLbl="node1" presStyleIdx="4" presStyleCnt="5" custScaleX="131195" custScaleY="110484" custRadScaleRad="107475" custRadScaleInc="12883">
        <dgm:presLayoutVars>
          <dgm:bulletEnabled val="1"/>
        </dgm:presLayoutVars>
      </dgm:prSet>
      <dgm:spPr/>
    </dgm:pt>
    <dgm:pt modelId="{A65C68F9-9B80-4E89-87D0-B2F9982F3254}" type="pres">
      <dgm:prSet presAssocID="{72A8F84D-CF18-464B-9443-EE7FD2F83796}" presName="dummy" presStyleCnt="0"/>
      <dgm:spPr/>
    </dgm:pt>
    <dgm:pt modelId="{A62D91CD-0532-46D5-BC78-82B215C4667C}" type="pres">
      <dgm:prSet presAssocID="{89CC748C-DAFE-4212-A908-AA62ED4AB36A}" presName="sibTrans" presStyleLbl="sibTrans2D1" presStyleIdx="4" presStyleCnt="5" custLinFactNeighborX="-7630" custLinFactNeighborY="-9894"/>
      <dgm:spPr/>
    </dgm:pt>
  </dgm:ptLst>
  <dgm:cxnLst>
    <dgm:cxn modelId="{5BF89604-D749-4A7F-91BD-2BB650F2E3F0}" srcId="{2CE03C40-4239-46EA-BC0D-21360EE57B3E}" destId="{72A8F84D-CF18-464B-9443-EE7FD2F83796}" srcOrd="4" destOrd="0" parTransId="{C9B68E53-9BDF-43B4-98DC-14E65E0AA00A}" sibTransId="{89CC748C-DAFE-4212-A908-AA62ED4AB36A}"/>
    <dgm:cxn modelId="{673D2409-0E82-4E96-807C-87B0943F4ABB}" srcId="{2CE03C40-4239-46EA-BC0D-21360EE57B3E}" destId="{89CE3ED6-BB0D-4243-A334-4DB92EDC7752}" srcOrd="1" destOrd="0" parTransId="{19196CA4-2065-40FD-BC52-E160A193ED94}" sibTransId="{7276E52A-C04C-443D-80A6-BEFE52AA3C10}"/>
    <dgm:cxn modelId="{E7933D0B-546C-471C-BA84-397153B09D62}" type="presOf" srcId="{DDC568B5-14E9-4E05-963C-4BD837BE7275}" destId="{1428AAC6-9FBA-4AD9-9DC8-992D24616007}" srcOrd="0" destOrd="0" presId="urn:microsoft.com/office/officeart/2005/8/layout/radial6"/>
    <dgm:cxn modelId="{6C63A90B-D4C6-48A3-B62C-A5573B88D98A}" type="presOf" srcId="{89CC748C-DAFE-4212-A908-AA62ED4AB36A}" destId="{A62D91CD-0532-46D5-BC78-82B215C4667C}" srcOrd="0" destOrd="0" presId="urn:microsoft.com/office/officeart/2005/8/layout/radial6"/>
    <dgm:cxn modelId="{80F13513-F832-4457-B6D6-9F791BBFDF69}" type="presOf" srcId="{7276E52A-C04C-443D-80A6-BEFE52AA3C10}" destId="{0711F412-D2FB-4515-B196-2C798FFE63C9}" srcOrd="0" destOrd="0" presId="urn:microsoft.com/office/officeart/2005/8/layout/radial6"/>
    <dgm:cxn modelId="{23312516-9840-4CA4-832F-9DD630EB3627}" type="presOf" srcId="{6F517FAC-BCC4-41C5-AFE2-C2ED32B7E71B}" destId="{76BC4608-08E2-45F6-AA72-CCB50E11782B}" srcOrd="0" destOrd="0" presId="urn:microsoft.com/office/officeart/2005/8/layout/radial6"/>
    <dgm:cxn modelId="{B2D8702C-5893-4500-B05E-692486DBA62C}" type="presOf" srcId="{6B33347A-04B2-4A8C-9F30-250DE9B720E0}" destId="{2D8849EA-91C5-44AF-AE91-487B9616147C}" srcOrd="0" destOrd="0" presId="urn:microsoft.com/office/officeart/2005/8/layout/radial6"/>
    <dgm:cxn modelId="{97EF403C-51D6-4A1D-9F7D-2B5B280AC207}" type="presOf" srcId="{1A442458-3219-4DDA-AC8D-DAA907E7A458}" destId="{91CF02D2-8894-436F-981C-35CDA3A0F51B}" srcOrd="0" destOrd="0" presId="urn:microsoft.com/office/officeart/2005/8/layout/radial6"/>
    <dgm:cxn modelId="{6BCF4663-B1A0-4628-9A13-E3C7EE03D217}" type="presOf" srcId="{A93A2D2F-8619-42E8-BC49-BB087F21BD2D}" destId="{03CFD363-BD04-4202-9B66-65501BA5B8AF}" srcOrd="0" destOrd="0" presId="urn:microsoft.com/office/officeart/2005/8/layout/radial6"/>
    <dgm:cxn modelId="{F4293464-CE5E-45BA-9B11-F3B9B138CAD6}" srcId="{CF01AE51-A116-4E5C-8B31-CB6897C21A20}" destId="{2CE03C40-4239-46EA-BC0D-21360EE57B3E}" srcOrd="0" destOrd="0" parTransId="{9980D5BE-8EE2-452E-A884-4055F8DFA8B2}" sibTransId="{7DDC06E1-B37B-4F72-B0CD-9BEE136B00B8}"/>
    <dgm:cxn modelId="{71011866-F32C-42D5-B036-9FF4A6DCFF4E}" srcId="{2CE03C40-4239-46EA-BC0D-21360EE57B3E}" destId="{DDC568B5-14E9-4E05-963C-4BD837BE7275}" srcOrd="2" destOrd="0" parTransId="{D7957338-EC21-4E19-A675-62816D6AC37E}" sibTransId="{6F517FAC-BCC4-41C5-AFE2-C2ED32B7E71B}"/>
    <dgm:cxn modelId="{52AA1A4B-B826-4D0C-8622-C8E4D460024F}" type="presOf" srcId="{2CE03C40-4239-46EA-BC0D-21360EE57B3E}" destId="{5990FE3C-2C1E-4075-9999-7D0767C5FABE}" srcOrd="0" destOrd="0" presId="urn:microsoft.com/office/officeart/2005/8/layout/radial6"/>
    <dgm:cxn modelId="{B6E04555-EFF1-4E60-9CAB-FBE9D6AD5055}" type="presOf" srcId="{284F881C-18DD-4281-AEE5-E7ACC47EA6BC}" destId="{0F73736F-ABD7-4EA9-8B7B-AB1B7D5DC773}" srcOrd="0" destOrd="0" presId="urn:microsoft.com/office/officeart/2005/8/layout/radial6"/>
    <dgm:cxn modelId="{F479B575-250E-41D1-8E29-D9E5C996DC7A}" srcId="{2CE03C40-4239-46EA-BC0D-21360EE57B3E}" destId="{284F881C-18DD-4281-AEE5-E7ACC47EA6BC}" srcOrd="3" destOrd="0" parTransId="{70198D0E-A1F0-4115-A33A-EAE05D5C7782}" sibTransId="{A93A2D2F-8619-42E8-BC49-BB087F21BD2D}"/>
    <dgm:cxn modelId="{A2F757A1-42B8-424B-87EE-BB8E9FB030A0}" type="presOf" srcId="{CF01AE51-A116-4E5C-8B31-CB6897C21A20}" destId="{CCD84E1C-7724-43EC-A3CF-A4DA7F4E221D}" srcOrd="0" destOrd="0" presId="urn:microsoft.com/office/officeart/2005/8/layout/radial6"/>
    <dgm:cxn modelId="{A2EE98B5-D426-4121-BBEE-2BB3DD3AA6D5}" type="presOf" srcId="{72A8F84D-CF18-464B-9443-EE7FD2F83796}" destId="{4BC06CB7-A361-49F4-B892-ECAB2D03483F}" srcOrd="0" destOrd="0" presId="urn:microsoft.com/office/officeart/2005/8/layout/radial6"/>
    <dgm:cxn modelId="{33396EDD-6353-4426-8C68-1844D15D3B3C}" type="presOf" srcId="{89CE3ED6-BB0D-4243-A334-4DB92EDC7752}" destId="{B3B67D24-FE8B-4CE4-BCEA-D10A9B0C1970}" srcOrd="0" destOrd="0" presId="urn:microsoft.com/office/officeart/2005/8/layout/radial6"/>
    <dgm:cxn modelId="{C747A4E1-2CE0-495B-876D-9A0C0931D4B4}" srcId="{2CE03C40-4239-46EA-BC0D-21360EE57B3E}" destId="{1A442458-3219-4DDA-AC8D-DAA907E7A458}" srcOrd="0" destOrd="0" parTransId="{7286F131-1151-44FA-BA37-FB9BE99306CD}" sibTransId="{6B33347A-04B2-4A8C-9F30-250DE9B720E0}"/>
    <dgm:cxn modelId="{1E8E831B-2774-439F-992C-5DC2F1243135}" type="presParOf" srcId="{CCD84E1C-7724-43EC-A3CF-A4DA7F4E221D}" destId="{5990FE3C-2C1E-4075-9999-7D0767C5FABE}" srcOrd="0" destOrd="0" presId="urn:microsoft.com/office/officeart/2005/8/layout/radial6"/>
    <dgm:cxn modelId="{C6A9B6CA-F44B-4185-96EA-691DAF4588A3}" type="presParOf" srcId="{CCD84E1C-7724-43EC-A3CF-A4DA7F4E221D}" destId="{91CF02D2-8894-436F-981C-35CDA3A0F51B}" srcOrd="1" destOrd="0" presId="urn:microsoft.com/office/officeart/2005/8/layout/radial6"/>
    <dgm:cxn modelId="{B1821F30-CA26-433A-95E7-F2FE73969285}" type="presParOf" srcId="{CCD84E1C-7724-43EC-A3CF-A4DA7F4E221D}" destId="{1B9CF1EB-7388-47DA-9493-655C99C6F31D}" srcOrd="2" destOrd="0" presId="urn:microsoft.com/office/officeart/2005/8/layout/radial6"/>
    <dgm:cxn modelId="{E5D1566C-B946-4113-B44D-3DAF09ED2272}" type="presParOf" srcId="{CCD84E1C-7724-43EC-A3CF-A4DA7F4E221D}" destId="{2D8849EA-91C5-44AF-AE91-487B9616147C}" srcOrd="3" destOrd="0" presId="urn:microsoft.com/office/officeart/2005/8/layout/radial6"/>
    <dgm:cxn modelId="{53C74C50-F213-4567-A85A-395EBF16BB61}" type="presParOf" srcId="{CCD84E1C-7724-43EC-A3CF-A4DA7F4E221D}" destId="{B3B67D24-FE8B-4CE4-BCEA-D10A9B0C1970}" srcOrd="4" destOrd="0" presId="urn:microsoft.com/office/officeart/2005/8/layout/radial6"/>
    <dgm:cxn modelId="{2E7B17A4-E6F8-48D8-9CE6-62B3DB064968}" type="presParOf" srcId="{CCD84E1C-7724-43EC-A3CF-A4DA7F4E221D}" destId="{E2C7104B-A04B-4D27-AF9F-153FCB21293A}" srcOrd="5" destOrd="0" presId="urn:microsoft.com/office/officeart/2005/8/layout/radial6"/>
    <dgm:cxn modelId="{551D38E2-DDCD-470A-ABD0-A67EF2BF1DE1}" type="presParOf" srcId="{CCD84E1C-7724-43EC-A3CF-A4DA7F4E221D}" destId="{0711F412-D2FB-4515-B196-2C798FFE63C9}" srcOrd="6" destOrd="0" presId="urn:microsoft.com/office/officeart/2005/8/layout/radial6"/>
    <dgm:cxn modelId="{BFE74B52-FC42-4B43-8AFA-B568EB6D8715}" type="presParOf" srcId="{CCD84E1C-7724-43EC-A3CF-A4DA7F4E221D}" destId="{1428AAC6-9FBA-4AD9-9DC8-992D24616007}" srcOrd="7" destOrd="0" presId="urn:microsoft.com/office/officeart/2005/8/layout/radial6"/>
    <dgm:cxn modelId="{2D03507D-8B7D-48D3-BEF4-4EE9E579A38D}" type="presParOf" srcId="{CCD84E1C-7724-43EC-A3CF-A4DA7F4E221D}" destId="{2D564CD4-09A8-4F86-B860-F879BFB02939}" srcOrd="8" destOrd="0" presId="urn:microsoft.com/office/officeart/2005/8/layout/radial6"/>
    <dgm:cxn modelId="{F58B413C-B2FA-4BAD-93E0-87C3DCA800D7}" type="presParOf" srcId="{CCD84E1C-7724-43EC-A3CF-A4DA7F4E221D}" destId="{76BC4608-08E2-45F6-AA72-CCB50E11782B}" srcOrd="9" destOrd="0" presId="urn:microsoft.com/office/officeart/2005/8/layout/radial6"/>
    <dgm:cxn modelId="{FD9022D3-422E-4DF0-8B74-D45B8104A075}" type="presParOf" srcId="{CCD84E1C-7724-43EC-A3CF-A4DA7F4E221D}" destId="{0F73736F-ABD7-4EA9-8B7B-AB1B7D5DC773}" srcOrd="10" destOrd="0" presId="urn:microsoft.com/office/officeart/2005/8/layout/radial6"/>
    <dgm:cxn modelId="{B8CB257E-255A-42FE-B470-8ED7471E35F7}" type="presParOf" srcId="{CCD84E1C-7724-43EC-A3CF-A4DA7F4E221D}" destId="{B986E794-8C7D-4F57-8439-D23B30236F49}" srcOrd="11" destOrd="0" presId="urn:microsoft.com/office/officeart/2005/8/layout/radial6"/>
    <dgm:cxn modelId="{A4274BA7-E69E-4EC4-9F5C-03A535D42D32}" type="presParOf" srcId="{CCD84E1C-7724-43EC-A3CF-A4DA7F4E221D}" destId="{03CFD363-BD04-4202-9B66-65501BA5B8AF}" srcOrd="12" destOrd="0" presId="urn:microsoft.com/office/officeart/2005/8/layout/radial6"/>
    <dgm:cxn modelId="{A8464C70-FF38-4770-84F7-40E1802B4123}" type="presParOf" srcId="{CCD84E1C-7724-43EC-A3CF-A4DA7F4E221D}" destId="{4BC06CB7-A361-49F4-B892-ECAB2D03483F}" srcOrd="13" destOrd="0" presId="urn:microsoft.com/office/officeart/2005/8/layout/radial6"/>
    <dgm:cxn modelId="{4A739570-B2BC-4303-9A7C-01CED75D825F}" type="presParOf" srcId="{CCD84E1C-7724-43EC-A3CF-A4DA7F4E221D}" destId="{A65C68F9-9B80-4E89-87D0-B2F9982F3254}" srcOrd="14" destOrd="0" presId="urn:microsoft.com/office/officeart/2005/8/layout/radial6"/>
    <dgm:cxn modelId="{1D3E53E3-4761-4DE4-974D-0A258287C39E}" type="presParOf" srcId="{CCD84E1C-7724-43EC-A3CF-A4DA7F4E221D}" destId="{A62D91CD-0532-46D5-BC78-82B215C4667C}" srcOrd="15" destOrd="0" presId="urn:microsoft.com/office/officeart/2005/8/layout/radial6"/>
  </dgm:cxnLst>
  <dgm:bg>
    <a:gradFill>
      <a:gsLst>
        <a:gs pos="0">
          <a:schemeClr val="accent1">
            <a:lumMod val="5000"/>
            <a:lumOff val="95000"/>
          </a:schemeClr>
        </a:gs>
        <a:gs pos="39000">
          <a:schemeClr val="accent6">
            <a:lumMod val="20000"/>
            <a:lumOff val="80000"/>
          </a:schemeClr>
        </a:gs>
        <a:gs pos="72000">
          <a:srgbClr val="F5A9E1"/>
        </a:gs>
        <a:gs pos="100000">
          <a:srgbClr val="7030A0"/>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CA6E40-362E-427F-BA8B-78345C36BFB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MX"/>
        </a:p>
      </dgm:t>
    </dgm:pt>
    <dgm:pt modelId="{9CE00288-BBB3-4AD5-97FC-F15058C0A6C3}">
      <dgm:prSet phldrT="[Texto]" custT="1"/>
      <dgm:spPr>
        <a:solidFill>
          <a:schemeClr val="accent1">
            <a:lumMod val="40000"/>
            <a:lumOff val="60000"/>
          </a:schemeClr>
        </a:solidFill>
      </dgm:spPr>
      <dgm:t>
        <a:bodyPr/>
        <a:lstStyle/>
        <a:p>
          <a:r>
            <a:rPr lang="es-MX" sz="1800" dirty="0">
              <a:solidFill>
                <a:srgbClr val="000099"/>
              </a:solidFill>
            </a:rPr>
            <a:t>Trastornos en la pronunciación</a:t>
          </a:r>
        </a:p>
        <a:p>
          <a:r>
            <a:rPr lang="es-MX" sz="1500" dirty="0">
              <a:solidFill>
                <a:schemeClr val="accent1">
                  <a:lumMod val="50000"/>
                </a:schemeClr>
              </a:solidFill>
            </a:rPr>
            <a:t>Dificultades para la articulación o pronunciación de los sonidos de la lengua materna</a:t>
          </a:r>
        </a:p>
      </dgm:t>
    </dgm:pt>
    <dgm:pt modelId="{F69F8E37-22B6-4C73-93E4-3DDFCF7859D3}" type="parTrans" cxnId="{E851E096-4648-4262-A340-A0E46168F4AD}">
      <dgm:prSet/>
      <dgm:spPr/>
      <dgm:t>
        <a:bodyPr/>
        <a:lstStyle/>
        <a:p>
          <a:endParaRPr lang="es-MX"/>
        </a:p>
      </dgm:t>
    </dgm:pt>
    <dgm:pt modelId="{F20862BC-8CA8-4C3B-B068-641FB8012239}" type="sibTrans" cxnId="{E851E096-4648-4262-A340-A0E46168F4AD}">
      <dgm:prSet/>
      <dgm:spPr/>
      <dgm:t>
        <a:bodyPr/>
        <a:lstStyle/>
        <a:p>
          <a:endParaRPr lang="es-MX"/>
        </a:p>
      </dgm:t>
    </dgm:pt>
    <dgm:pt modelId="{3A00EA4C-4DE2-4A35-A65B-59B5D3D93D39}">
      <dgm:prSet phldrT="[Texto]" custT="1"/>
      <dgm:spPr>
        <a:solidFill>
          <a:schemeClr val="accent1">
            <a:lumMod val="40000"/>
            <a:lumOff val="60000"/>
          </a:schemeClr>
        </a:solidFill>
      </dgm:spPr>
      <dgm:t>
        <a:bodyPr/>
        <a:lstStyle/>
        <a:p>
          <a:r>
            <a:rPr lang="es-MX" sz="1500" dirty="0">
              <a:solidFill>
                <a:srgbClr val="000099"/>
              </a:solidFill>
            </a:rPr>
            <a:t>Dislalias Funcionales</a:t>
          </a:r>
        </a:p>
      </dgm:t>
    </dgm:pt>
    <dgm:pt modelId="{B49856ED-BE02-4D10-A123-9AF827D0BF78}" type="parTrans" cxnId="{EBE375F2-92C9-4F1B-B542-AD7CEE8B33BB}">
      <dgm:prSet/>
      <dgm:spPr/>
      <dgm:t>
        <a:bodyPr/>
        <a:lstStyle/>
        <a:p>
          <a:endParaRPr lang="es-MX"/>
        </a:p>
      </dgm:t>
    </dgm:pt>
    <dgm:pt modelId="{202549CA-F9AE-4240-8DDF-529A70397335}" type="sibTrans" cxnId="{EBE375F2-92C9-4F1B-B542-AD7CEE8B33BB}">
      <dgm:prSet/>
      <dgm:spPr/>
      <dgm:t>
        <a:bodyPr/>
        <a:lstStyle/>
        <a:p>
          <a:endParaRPr lang="es-MX"/>
        </a:p>
      </dgm:t>
    </dgm:pt>
    <dgm:pt modelId="{4D919E40-1A7A-4D25-AB5B-7BD62208B702}">
      <dgm:prSet phldrT="[Texto]" custT="1"/>
      <dgm:spPr>
        <a:solidFill>
          <a:schemeClr val="accent1">
            <a:lumMod val="40000"/>
            <a:lumOff val="60000"/>
          </a:schemeClr>
        </a:solidFill>
      </dgm:spPr>
      <dgm:t>
        <a:bodyPr/>
        <a:lstStyle/>
        <a:p>
          <a:r>
            <a:rPr lang="es-MX" sz="1500" dirty="0">
              <a:solidFill>
                <a:srgbClr val="000099"/>
              </a:solidFill>
            </a:rPr>
            <a:t>Dislalias Orgánicas se clasifican en disartrias y </a:t>
          </a:r>
          <a:r>
            <a:rPr lang="es-MX" sz="1500" dirty="0" err="1">
              <a:solidFill>
                <a:srgbClr val="000099"/>
              </a:solidFill>
            </a:rPr>
            <a:t>disglosias</a:t>
          </a:r>
          <a:endParaRPr lang="es-MX" sz="1500" dirty="0">
            <a:solidFill>
              <a:srgbClr val="000099"/>
            </a:solidFill>
          </a:endParaRPr>
        </a:p>
      </dgm:t>
    </dgm:pt>
    <dgm:pt modelId="{2244E010-F0EA-47B3-ADFE-AC512B6CA87B}" type="parTrans" cxnId="{909E02E4-AED8-4167-B909-DA0B0E322BAE}">
      <dgm:prSet/>
      <dgm:spPr/>
      <dgm:t>
        <a:bodyPr/>
        <a:lstStyle/>
        <a:p>
          <a:endParaRPr lang="es-MX"/>
        </a:p>
      </dgm:t>
    </dgm:pt>
    <dgm:pt modelId="{F539C968-188E-4D39-A218-10BE3081F1B6}" type="sibTrans" cxnId="{909E02E4-AED8-4167-B909-DA0B0E322BAE}">
      <dgm:prSet/>
      <dgm:spPr/>
      <dgm:t>
        <a:bodyPr/>
        <a:lstStyle/>
        <a:p>
          <a:endParaRPr lang="es-MX"/>
        </a:p>
      </dgm:t>
    </dgm:pt>
    <dgm:pt modelId="{FEF331FB-29AA-4493-A6F0-6E10F3646DCD}">
      <dgm:prSet phldrT="[Texto]" custT="1"/>
      <dgm:spPr>
        <a:solidFill>
          <a:schemeClr val="accent1">
            <a:lumMod val="50000"/>
          </a:schemeClr>
        </a:solidFill>
      </dgm:spPr>
      <dgm:t>
        <a:bodyPr/>
        <a:lstStyle/>
        <a:p>
          <a:r>
            <a:rPr lang="es-MX" sz="1800" dirty="0"/>
            <a:t>Trastornos en la fluidez verbal</a:t>
          </a:r>
        </a:p>
        <a:p>
          <a:r>
            <a:rPr lang="es-MX" sz="1500" dirty="0"/>
            <a:t>Fluidez verbal en el discurso</a:t>
          </a:r>
        </a:p>
      </dgm:t>
    </dgm:pt>
    <dgm:pt modelId="{80A93759-8A55-473C-B784-A6193993D946}" type="parTrans" cxnId="{6C894450-E79B-4DB0-A97F-B1714AD1384B}">
      <dgm:prSet/>
      <dgm:spPr/>
      <dgm:t>
        <a:bodyPr/>
        <a:lstStyle/>
        <a:p>
          <a:endParaRPr lang="es-MX"/>
        </a:p>
      </dgm:t>
    </dgm:pt>
    <dgm:pt modelId="{AF21EC6A-F720-4889-9B7D-CB5D2BEA1C6F}" type="sibTrans" cxnId="{6C894450-E79B-4DB0-A97F-B1714AD1384B}">
      <dgm:prSet/>
      <dgm:spPr/>
      <dgm:t>
        <a:bodyPr/>
        <a:lstStyle/>
        <a:p>
          <a:endParaRPr lang="es-MX"/>
        </a:p>
      </dgm:t>
    </dgm:pt>
    <dgm:pt modelId="{8DAA78BC-175C-4677-8066-7276259CC21A}">
      <dgm:prSet phldrT="[Texto]" custT="1"/>
      <dgm:spPr>
        <a:solidFill>
          <a:schemeClr val="accent1">
            <a:lumMod val="50000"/>
          </a:schemeClr>
        </a:solidFill>
      </dgm:spPr>
      <dgm:t>
        <a:bodyPr/>
        <a:lstStyle/>
        <a:p>
          <a:r>
            <a:rPr lang="es-MX" sz="1500" dirty="0" err="1"/>
            <a:t>Disfemias</a:t>
          </a:r>
          <a:r>
            <a:rPr lang="es-MX" sz="1500" dirty="0"/>
            <a:t> se clasifican en tónicas, clónicas y mixtas</a:t>
          </a:r>
        </a:p>
      </dgm:t>
    </dgm:pt>
    <dgm:pt modelId="{8F948CEC-51FE-4EDE-972C-2EF493BC5FA0}" type="parTrans" cxnId="{5FBB732F-F096-4553-ABB9-40DEB764694D}">
      <dgm:prSet/>
      <dgm:spPr/>
      <dgm:t>
        <a:bodyPr/>
        <a:lstStyle/>
        <a:p>
          <a:endParaRPr lang="es-MX"/>
        </a:p>
      </dgm:t>
    </dgm:pt>
    <dgm:pt modelId="{04BE4F00-EB26-4CA2-B4F8-0AA93E065A81}" type="sibTrans" cxnId="{5FBB732F-F096-4553-ABB9-40DEB764694D}">
      <dgm:prSet/>
      <dgm:spPr/>
      <dgm:t>
        <a:bodyPr/>
        <a:lstStyle/>
        <a:p>
          <a:endParaRPr lang="es-MX"/>
        </a:p>
      </dgm:t>
    </dgm:pt>
    <dgm:pt modelId="{E2F8530A-47E6-462C-8F0F-412B3ACB26EF}">
      <dgm:prSet phldrT="[Texto]" custT="1"/>
      <dgm:spPr>
        <a:solidFill>
          <a:schemeClr val="accent1">
            <a:lumMod val="50000"/>
          </a:schemeClr>
        </a:solidFill>
      </dgm:spPr>
      <dgm:t>
        <a:bodyPr/>
        <a:lstStyle/>
        <a:p>
          <a:r>
            <a:rPr lang="es-MX" sz="1500" dirty="0" err="1"/>
            <a:t>Taquilalia</a:t>
          </a:r>
          <a:r>
            <a:rPr lang="es-MX" sz="1500" dirty="0"/>
            <a:t> y </a:t>
          </a:r>
          <a:r>
            <a:rPr lang="es-MX" sz="1500" dirty="0" err="1"/>
            <a:t>farfulleo</a:t>
          </a:r>
          <a:endParaRPr lang="es-MX" sz="1500" dirty="0"/>
        </a:p>
      </dgm:t>
    </dgm:pt>
    <dgm:pt modelId="{B63F35CD-DEF3-47D2-8045-DD60F585B852}" type="parTrans" cxnId="{843C02F9-82A6-4295-BD8E-8418D6311F40}">
      <dgm:prSet/>
      <dgm:spPr/>
      <dgm:t>
        <a:bodyPr/>
        <a:lstStyle/>
        <a:p>
          <a:endParaRPr lang="es-MX"/>
        </a:p>
      </dgm:t>
    </dgm:pt>
    <dgm:pt modelId="{DF66FC31-60AA-4833-85BA-367384C57F82}" type="sibTrans" cxnId="{843C02F9-82A6-4295-BD8E-8418D6311F40}">
      <dgm:prSet/>
      <dgm:spPr/>
      <dgm:t>
        <a:bodyPr/>
        <a:lstStyle/>
        <a:p>
          <a:endParaRPr lang="es-MX"/>
        </a:p>
      </dgm:t>
    </dgm:pt>
    <dgm:pt modelId="{619F8F9D-9BE5-46C6-8159-8C67DBCB55C5}">
      <dgm:prSet phldrT="[Texto]" custT="1"/>
      <dgm:spPr>
        <a:solidFill>
          <a:schemeClr val="accent2">
            <a:lumMod val="60000"/>
            <a:lumOff val="40000"/>
          </a:schemeClr>
        </a:solidFill>
      </dgm:spPr>
      <dgm:t>
        <a:bodyPr/>
        <a:lstStyle/>
        <a:p>
          <a:r>
            <a:rPr lang="es-MX" sz="1800" dirty="0">
              <a:solidFill>
                <a:srgbClr val="000099"/>
              </a:solidFill>
            </a:rPr>
            <a:t>Trastornos de voz</a:t>
          </a:r>
        </a:p>
        <a:p>
          <a:r>
            <a:rPr lang="es-ES" sz="1400" dirty="0">
              <a:solidFill>
                <a:srgbClr val="000099"/>
              </a:solidFill>
            </a:rPr>
            <a:t>Problemas de calidad y claridad de la voz</a:t>
          </a:r>
          <a:endParaRPr lang="es-MX" sz="1400" dirty="0">
            <a:solidFill>
              <a:srgbClr val="000099"/>
            </a:solidFill>
          </a:endParaRPr>
        </a:p>
      </dgm:t>
    </dgm:pt>
    <dgm:pt modelId="{F2D1C1AF-E3CB-4C85-937A-6B7A52E9CC39}" type="parTrans" cxnId="{44BE0A72-519D-4978-A85D-42164F83BF41}">
      <dgm:prSet/>
      <dgm:spPr/>
      <dgm:t>
        <a:bodyPr/>
        <a:lstStyle/>
        <a:p>
          <a:endParaRPr lang="es-MX"/>
        </a:p>
      </dgm:t>
    </dgm:pt>
    <dgm:pt modelId="{ADDF7AAB-CC35-45C7-A050-DD1369DB4B44}" type="sibTrans" cxnId="{44BE0A72-519D-4978-A85D-42164F83BF41}">
      <dgm:prSet/>
      <dgm:spPr/>
      <dgm:t>
        <a:bodyPr/>
        <a:lstStyle/>
        <a:p>
          <a:endParaRPr lang="es-MX"/>
        </a:p>
      </dgm:t>
    </dgm:pt>
    <dgm:pt modelId="{5B8858E3-7294-47D6-84B6-A43495F3111D}">
      <dgm:prSet phldrT="[Texto]" custT="1"/>
      <dgm:spPr>
        <a:solidFill>
          <a:schemeClr val="accent2">
            <a:lumMod val="60000"/>
            <a:lumOff val="40000"/>
          </a:schemeClr>
        </a:solidFill>
      </dgm:spPr>
      <dgm:t>
        <a:bodyPr/>
        <a:lstStyle/>
        <a:p>
          <a:r>
            <a:rPr lang="es-MX" sz="1400" dirty="0">
              <a:solidFill>
                <a:srgbClr val="000099"/>
              </a:solidFill>
            </a:rPr>
            <a:t>Disfonías: Funcionales, Orgánicas, Traumáticas, Psicógenas, Neurológicas y </a:t>
          </a:r>
          <a:r>
            <a:rPr lang="es-MX" sz="1400" dirty="0" err="1">
              <a:solidFill>
                <a:srgbClr val="000099"/>
              </a:solidFill>
            </a:rPr>
            <a:t>Audiógenas</a:t>
          </a:r>
          <a:r>
            <a:rPr lang="es-MX" sz="1400" dirty="0">
              <a:solidFill>
                <a:srgbClr val="000099"/>
              </a:solidFill>
            </a:rPr>
            <a:t>.</a:t>
          </a:r>
        </a:p>
      </dgm:t>
    </dgm:pt>
    <dgm:pt modelId="{CE560438-83E4-4BAD-ABF8-440FA83A9C52}" type="parTrans" cxnId="{80EEE3B8-A507-4166-915A-23596777934E}">
      <dgm:prSet/>
      <dgm:spPr/>
      <dgm:t>
        <a:bodyPr/>
        <a:lstStyle/>
        <a:p>
          <a:endParaRPr lang="es-MX"/>
        </a:p>
      </dgm:t>
    </dgm:pt>
    <dgm:pt modelId="{EE49ECAE-EDC9-480F-8B6F-3E70A979A366}" type="sibTrans" cxnId="{80EEE3B8-A507-4166-915A-23596777934E}">
      <dgm:prSet/>
      <dgm:spPr/>
      <dgm:t>
        <a:bodyPr/>
        <a:lstStyle/>
        <a:p>
          <a:endParaRPr lang="es-MX"/>
        </a:p>
      </dgm:t>
    </dgm:pt>
    <dgm:pt modelId="{56A44948-78CC-4CBE-B852-444E62D34E84}">
      <dgm:prSet phldrT="[Texto]" custT="1"/>
      <dgm:spPr>
        <a:solidFill>
          <a:schemeClr val="accent1">
            <a:lumMod val="50000"/>
          </a:schemeClr>
        </a:solidFill>
      </dgm:spPr>
      <dgm:t>
        <a:bodyPr/>
        <a:lstStyle/>
        <a:p>
          <a:r>
            <a:rPr lang="es-MX" sz="1500" dirty="0"/>
            <a:t>Bradilalia</a:t>
          </a:r>
        </a:p>
      </dgm:t>
    </dgm:pt>
    <dgm:pt modelId="{43BC9FB1-1EDD-4E2D-B29C-B4BA3E3C82FE}" type="parTrans" cxnId="{4964F6BD-CAC3-46E3-B640-47CD047111A5}">
      <dgm:prSet/>
      <dgm:spPr/>
      <dgm:t>
        <a:bodyPr/>
        <a:lstStyle/>
        <a:p>
          <a:endParaRPr lang="es-MX"/>
        </a:p>
      </dgm:t>
    </dgm:pt>
    <dgm:pt modelId="{AA41E35A-6528-4DB8-9824-E10C4BFBD66D}" type="sibTrans" cxnId="{4964F6BD-CAC3-46E3-B640-47CD047111A5}">
      <dgm:prSet/>
      <dgm:spPr/>
      <dgm:t>
        <a:bodyPr/>
        <a:lstStyle/>
        <a:p>
          <a:endParaRPr lang="es-MX"/>
        </a:p>
      </dgm:t>
    </dgm:pt>
    <dgm:pt modelId="{B147EB41-0EC8-432D-B27F-1872B0328FA6}">
      <dgm:prSet phldrT="[Texto]" custT="1"/>
      <dgm:spPr>
        <a:solidFill>
          <a:schemeClr val="accent2">
            <a:lumMod val="60000"/>
            <a:lumOff val="40000"/>
          </a:schemeClr>
        </a:solidFill>
      </dgm:spPr>
      <dgm:t>
        <a:bodyPr/>
        <a:lstStyle/>
        <a:p>
          <a:r>
            <a:rPr lang="es-MX" sz="1400" dirty="0">
              <a:solidFill>
                <a:srgbClr val="000099"/>
              </a:solidFill>
            </a:rPr>
            <a:t>Voz mimada.</a:t>
          </a:r>
        </a:p>
      </dgm:t>
    </dgm:pt>
    <dgm:pt modelId="{7F6F59D9-0D33-496A-8FC8-E54E54CA7502}" type="parTrans" cxnId="{E5B1F363-8C0B-4868-AA87-DDBD054BF0A6}">
      <dgm:prSet/>
      <dgm:spPr/>
      <dgm:t>
        <a:bodyPr/>
        <a:lstStyle/>
        <a:p>
          <a:endParaRPr lang="es-MX"/>
        </a:p>
      </dgm:t>
    </dgm:pt>
    <dgm:pt modelId="{D5326EF1-9203-49C6-A209-F227C64AC3D1}" type="sibTrans" cxnId="{E5B1F363-8C0B-4868-AA87-DDBD054BF0A6}">
      <dgm:prSet/>
      <dgm:spPr/>
      <dgm:t>
        <a:bodyPr/>
        <a:lstStyle/>
        <a:p>
          <a:endParaRPr lang="es-MX"/>
        </a:p>
      </dgm:t>
    </dgm:pt>
    <dgm:pt modelId="{48AE3760-9B51-4385-A52D-095213B3BDF6}">
      <dgm:prSet phldrT="[Texto]" custT="1"/>
      <dgm:spPr>
        <a:solidFill>
          <a:schemeClr val="accent2">
            <a:lumMod val="60000"/>
            <a:lumOff val="40000"/>
          </a:schemeClr>
        </a:solidFill>
      </dgm:spPr>
      <dgm:t>
        <a:bodyPr/>
        <a:lstStyle/>
        <a:p>
          <a:r>
            <a:rPr lang="es-MX" sz="1400" dirty="0">
              <a:solidFill>
                <a:srgbClr val="000099"/>
              </a:solidFill>
            </a:rPr>
            <a:t>Modulación de voz en personas </a:t>
          </a:r>
          <a:r>
            <a:rPr lang="es-MX" sz="1400" dirty="0" err="1">
              <a:solidFill>
                <a:srgbClr val="000099"/>
              </a:solidFill>
            </a:rPr>
            <a:t>hipoacúsicas</a:t>
          </a:r>
          <a:r>
            <a:rPr lang="es-MX" sz="1400" dirty="0">
              <a:solidFill>
                <a:srgbClr val="000099"/>
              </a:solidFill>
            </a:rPr>
            <a:t>, </a:t>
          </a:r>
          <a:r>
            <a:rPr lang="es-MX" sz="1400" dirty="0" err="1">
              <a:solidFill>
                <a:srgbClr val="000099"/>
              </a:solidFill>
            </a:rPr>
            <a:t>anacúsicas</a:t>
          </a:r>
          <a:r>
            <a:rPr lang="es-MX" sz="1400" dirty="0">
              <a:solidFill>
                <a:srgbClr val="000099"/>
              </a:solidFill>
            </a:rPr>
            <a:t> o </a:t>
          </a:r>
          <a:r>
            <a:rPr lang="es-MX" sz="1400" dirty="0" err="1">
              <a:solidFill>
                <a:srgbClr val="000099"/>
              </a:solidFill>
            </a:rPr>
            <a:t>postsordas</a:t>
          </a:r>
          <a:r>
            <a:rPr lang="es-MX" sz="1400" dirty="0">
              <a:solidFill>
                <a:srgbClr val="FFFF00"/>
              </a:solidFill>
            </a:rPr>
            <a:t>.</a:t>
          </a:r>
        </a:p>
      </dgm:t>
    </dgm:pt>
    <dgm:pt modelId="{97E16BFD-E4F4-4D8A-A288-4561B0F1829C}" type="parTrans" cxnId="{CD25A73B-97FC-41F3-9D20-8AD9CF7A1F31}">
      <dgm:prSet/>
      <dgm:spPr/>
      <dgm:t>
        <a:bodyPr/>
        <a:lstStyle/>
        <a:p>
          <a:endParaRPr lang="es-MX"/>
        </a:p>
      </dgm:t>
    </dgm:pt>
    <dgm:pt modelId="{FEA3E4AD-9912-49E0-900D-E21B651F5249}" type="sibTrans" cxnId="{CD25A73B-97FC-41F3-9D20-8AD9CF7A1F31}">
      <dgm:prSet/>
      <dgm:spPr/>
      <dgm:t>
        <a:bodyPr/>
        <a:lstStyle/>
        <a:p>
          <a:endParaRPr lang="es-MX"/>
        </a:p>
      </dgm:t>
    </dgm:pt>
    <dgm:pt modelId="{FB4D9D97-6729-4B9C-B109-C1B0F04440E8}">
      <dgm:prSet phldrT="[Texto]" custT="1"/>
      <dgm:spPr>
        <a:solidFill>
          <a:schemeClr val="accent2">
            <a:lumMod val="60000"/>
            <a:lumOff val="40000"/>
          </a:schemeClr>
        </a:solidFill>
      </dgm:spPr>
      <dgm:t>
        <a:bodyPr/>
        <a:lstStyle/>
        <a:p>
          <a:r>
            <a:rPr lang="es-MX" sz="1400" dirty="0">
              <a:solidFill>
                <a:srgbClr val="000099"/>
              </a:solidFill>
            </a:rPr>
            <a:t>Trastorno de voz (voz gangosa) por </a:t>
          </a:r>
          <a:r>
            <a:rPr lang="es-MX" sz="1400" dirty="0" err="1">
              <a:solidFill>
                <a:srgbClr val="000099"/>
              </a:solidFill>
            </a:rPr>
            <a:t>disglosia</a:t>
          </a:r>
          <a:r>
            <a:rPr lang="es-MX" sz="1400" dirty="0">
              <a:solidFill>
                <a:srgbClr val="000099"/>
              </a:solidFill>
            </a:rPr>
            <a:t> u otra condición.</a:t>
          </a:r>
        </a:p>
      </dgm:t>
    </dgm:pt>
    <dgm:pt modelId="{F1E5FB76-DE7A-4CBA-921E-0F97577DB626}" type="parTrans" cxnId="{5E42A0AD-002D-40F8-A6ED-3BD98970A68A}">
      <dgm:prSet/>
      <dgm:spPr/>
      <dgm:t>
        <a:bodyPr/>
        <a:lstStyle/>
        <a:p>
          <a:endParaRPr lang="es-MX"/>
        </a:p>
      </dgm:t>
    </dgm:pt>
    <dgm:pt modelId="{C4275875-42CD-4AB9-A930-BDB933D28864}" type="sibTrans" cxnId="{5E42A0AD-002D-40F8-A6ED-3BD98970A68A}">
      <dgm:prSet/>
      <dgm:spPr/>
      <dgm:t>
        <a:bodyPr/>
        <a:lstStyle/>
        <a:p>
          <a:endParaRPr lang="es-MX"/>
        </a:p>
      </dgm:t>
    </dgm:pt>
    <dgm:pt modelId="{AF9A9029-16EE-41BD-B383-348320A524A4}" type="pres">
      <dgm:prSet presAssocID="{F0CA6E40-362E-427F-BA8B-78345C36BFBF}" presName="linear" presStyleCnt="0">
        <dgm:presLayoutVars>
          <dgm:dir/>
          <dgm:resizeHandles val="exact"/>
        </dgm:presLayoutVars>
      </dgm:prSet>
      <dgm:spPr/>
    </dgm:pt>
    <dgm:pt modelId="{228EADA7-DD4C-4EE8-92CA-03947B65BF5A}" type="pres">
      <dgm:prSet presAssocID="{9CE00288-BBB3-4AD5-97FC-F15058C0A6C3}" presName="comp" presStyleCnt="0"/>
      <dgm:spPr/>
    </dgm:pt>
    <dgm:pt modelId="{8FF5F64F-9D98-4116-BBB4-ECE034809EF6}" type="pres">
      <dgm:prSet presAssocID="{9CE00288-BBB3-4AD5-97FC-F15058C0A6C3}" presName="box" presStyleLbl="node1" presStyleIdx="0" presStyleCnt="3" custScaleY="92873"/>
      <dgm:spPr/>
    </dgm:pt>
    <dgm:pt modelId="{87813800-30D9-4049-A436-66CB971023DC}" type="pres">
      <dgm:prSet presAssocID="{9CE00288-BBB3-4AD5-97FC-F15058C0A6C3}" presName="img" presStyleLbl="fgImgPlace1" presStyleIdx="0" presStyleCnt="3"/>
      <dgm:spPr>
        <a:blipFill rotWithShape="1">
          <a:blip xmlns:r="http://schemas.openxmlformats.org/officeDocument/2006/relationships" r:embed="rId1"/>
          <a:stretch>
            <a:fillRect/>
          </a:stretch>
        </a:blipFill>
      </dgm:spPr>
    </dgm:pt>
    <dgm:pt modelId="{2F67812E-10E4-4024-A267-18040639A38A}" type="pres">
      <dgm:prSet presAssocID="{9CE00288-BBB3-4AD5-97FC-F15058C0A6C3}" presName="text" presStyleLbl="node1" presStyleIdx="0" presStyleCnt="3">
        <dgm:presLayoutVars>
          <dgm:bulletEnabled val="1"/>
        </dgm:presLayoutVars>
      </dgm:prSet>
      <dgm:spPr/>
    </dgm:pt>
    <dgm:pt modelId="{D9FA64BC-3AFA-442E-ADA6-1B9FAF88A872}" type="pres">
      <dgm:prSet presAssocID="{F20862BC-8CA8-4C3B-B068-641FB8012239}" presName="spacer" presStyleCnt="0"/>
      <dgm:spPr/>
    </dgm:pt>
    <dgm:pt modelId="{4B873431-3E7E-4C43-AA9F-24CB68324A36}" type="pres">
      <dgm:prSet presAssocID="{FEF331FB-29AA-4493-A6F0-6E10F3646DCD}" presName="comp" presStyleCnt="0"/>
      <dgm:spPr/>
    </dgm:pt>
    <dgm:pt modelId="{9ACBC7F4-65ED-4D64-8290-6107A0FBE8BE}" type="pres">
      <dgm:prSet presAssocID="{FEF331FB-29AA-4493-A6F0-6E10F3646DCD}" presName="box" presStyleLbl="node1" presStyleIdx="1" presStyleCnt="3" custLinFactNeighborX="-141" custLinFactNeighborY="-4998"/>
      <dgm:spPr/>
    </dgm:pt>
    <dgm:pt modelId="{7CA5B7E5-FDD9-4CC9-891E-CC642E53C611}" type="pres">
      <dgm:prSet presAssocID="{FEF331FB-29AA-4493-A6F0-6E10F3646DCD}" presName="img" presStyleLbl="fgImgPlace1" presStyleIdx="1" presStyleCnt="3"/>
      <dgm:spPr>
        <a:blipFill rotWithShape="1">
          <a:blip xmlns:r="http://schemas.openxmlformats.org/officeDocument/2006/relationships" r:embed="rId2"/>
          <a:stretch>
            <a:fillRect/>
          </a:stretch>
        </a:blipFill>
      </dgm:spPr>
    </dgm:pt>
    <dgm:pt modelId="{9A7E2545-59B9-4593-B62F-4E30EEBCC174}" type="pres">
      <dgm:prSet presAssocID="{FEF331FB-29AA-4493-A6F0-6E10F3646DCD}" presName="text" presStyleLbl="node1" presStyleIdx="1" presStyleCnt="3">
        <dgm:presLayoutVars>
          <dgm:bulletEnabled val="1"/>
        </dgm:presLayoutVars>
      </dgm:prSet>
      <dgm:spPr/>
    </dgm:pt>
    <dgm:pt modelId="{73098F41-886C-4728-9AD3-2FA2B62FEA42}" type="pres">
      <dgm:prSet presAssocID="{AF21EC6A-F720-4889-9B7D-CB5D2BEA1C6F}" presName="spacer" presStyleCnt="0"/>
      <dgm:spPr/>
    </dgm:pt>
    <dgm:pt modelId="{4A983894-EC74-4E8C-B947-77A793F0104D}" type="pres">
      <dgm:prSet presAssocID="{619F8F9D-9BE5-46C6-8159-8C67DBCB55C5}" presName="comp" presStyleCnt="0"/>
      <dgm:spPr/>
    </dgm:pt>
    <dgm:pt modelId="{830107E2-5393-4CA9-B295-E98D465627FA}" type="pres">
      <dgm:prSet presAssocID="{619F8F9D-9BE5-46C6-8159-8C67DBCB55C5}" presName="box" presStyleLbl="node1" presStyleIdx="2" presStyleCnt="3" custScaleY="142491" custLinFactNeighborX="-704" custLinFactNeighborY="-9358"/>
      <dgm:spPr/>
    </dgm:pt>
    <dgm:pt modelId="{8E4C3BE7-086E-44E0-8C46-D65F6A764E97}" type="pres">
      <dgm:prSet presAssocID="{619F8F9D-9BE5-46C6-8159-8C67DBCB55C5}" presName="img" presStyleLbl="fgImgPlace1" presStyleIdx="2" presStyleCnt="3"/>
      <dgm:spPr>
        <a:blipFill rotWithShape="1">
          <a:blip xmlns:r="http://schemas.openxmlformats.org/officeDocument/2006/relationships" r:embed="rId3"/>
          <a:stretch>
            <a:fillRect/>
          </a:stretch>
        </a:blipFill>
      </dgm:spPr>
    </dgm:pt>
    <dgm:pt modelId="{C846D2EA-C313-4F4F-B4B9-6EA092CE77B0}" type="pres">
      <dgm:prSet presAssocID="{619F8F9D-9BE5-46C6-8159-8C67DBCB55C5}" presName="text" presStyleLbl="node1" presStyleIdx="2" presStyleCnt="3">
        <dgm:presLayoutVars>
          <dgm:bulletEnabled val="1"/>
        </dgm:presLayoutVars>
      </dgm:prSet>
      <dgm:spPr/>
    </dgm:pt>
  </dgm:ptLst>
  <dgm:cxnLst>
    <dgm:cxn modelId="{2070FB0E-9F73-41CD-9424-6FC59C2E9A2E}" type="presOf" srcId="{3A00EA4C-4DE2-4A35-A65B-59B5D3D93D39}" destId="{8FF5F64F-9D98-4116-BBB4-ECE034809EF6}" srcOrd="0" destOrd="1" presId="urn:microsoft.com/office/officeart/2005/8/layout/vList4"/>
    <dgm:cxn modelId="{0A41AD21-E35D-451E-B58E-9C34161BF2BD}" type="presOf" srcId="{E2F8530A-47E6-462C-8F0F-412B3ACB26EF}" destId="{9ACBC7F4-65ED-4D64-8290-6107A0FBE8BE}" srcOrd="0" destOrd="2" presId="urn:microsoft.com/office/officeart/2005/8/layout/vList4"/>
    <dgm:cxn modelId="{01A09F22-CF24-4BD7-A3EB-7ADDB461F7CE}" type="presOf" srcId="{48AE3760-9B51-4385-A52D-095213B3BDF6}" destId="{830107E2-5393-4CA9-B295-E98D465627FA}" srcOrd="0" destOrd="4" presId="urn:microsoft.com/office/officeart/2005/8/layout/vList4"/>
    <dgm:cxn modelId="{5FBB732F-F096-4553-ABB9-40DEB764694D}" srcId="{FEF331FB-29AA-4493-A6F0-6E10F3646DCD}" destId="{8DAA78BC-175C-4677-8066-7276259CC21A}" srcOrd="0" destOrd="0" parTransId="{8F948CEC-51FE-4EDE-972C-2EF493BC5FA0}" sibTransId="{04BE4F00-EB26-4CA2-B4F8-0AA93E065A81}"/>
    <dgm:cxn modelId="{F6D74F30-6AE5-4E92-A8CE-B7997708B412}" type="presOf" srcId="{9CE00288-BBB3-4AD5-97FC-F15058C0A6C3}" destId="{2F67812E-10E4-4024-A267-18040639A38A}" srcOrd="1" destOrd="0" presId="urn:microsoft.com/office/officeart/2005/8/layout/vList4"/>
    <dgm:cxn modelId="{CD25A73B-97FC-41F3-9D20-8AD9CF7A1F31}" srcId="{619F8F9D-9BE5-46C6-8159-8C67DBCB55C5}" destId="{48AE3760-9B51-4385-A52D-095213B3BDF6}" srcOrd="3" destOrd="0" parTransId="{97E16BFD-E4F4-4D8A-A288-4561B0F1829C}" sibTransId="{FEA3E4AD-9912-49E0-900D-E21B651F5249}"/>
    <dgm:cxn modelId="{44BA145B-6AD2-4535-803E-FD40B2417CC4}" type="presOf" srcId="{48AE3760-9B51-4385-A52D-095213B3BDF6}" destId="{C846D2EA-C313-4F4F-B4B9-6EA092CE77B0}" srcOrd="1" destOrd="4" presId="urn:microsoft.com/office/officeart/2005/8/layout/vList4"/>
    <dgm:cxn modelId="{9CCB135C-5755-46D3-9E0E-E44CAA3AB3C7}" type="presOf" srcId="{4D919E40-1A7A-4D25-AB5B-7BD62208B702}" destId="{2F67812E-10E4-4024-A267-18040639A38A}" srcOrd="1" destOrd="2" presId="urn:microsoft.com/office/officeart/2005/8/layout/vList4"/>
    <dgm:cxn modelId="{8BCB3D43-7AD3-4CC4-A4E6-8650109BAF9C}" type="presOf" srcId="{9CE00288-BBB3-4AD5-97FC-F15058C0A6C3}" destId="{8FF5F64F-9D98-4116-BBB4-ECE034809EF6}" srcOrd="0" destOrd="0" presId="urn:microsoft.com/office/officeart/2005/8/layout/vList4"/>
    <dgm:cxn modelId="{E5B1F363-8C0B-4868-AA87-DDBD054BF0A6}" srcId="{619F8F9D-9BE5-46C6-8159-8C67DBCB55C5}" destId="{B147EB41-0EC8-432D-B27F-1872B0328FA6}" srcOrd="1" destOrd="0" parTransId="{7F6F59D9-0D33-496A-8FC8-E54E54CA7502}" sibTransId="{D5326EF1-9203-49C6-A209-F227C64AC3D1}"/>
    <dgm:cxn modelId="{56163449-24BF-4612-8F45-0CFD09A451DF}" type="presOf" srcId="{56A44948-78CC-4CBE-B852-444E62D34E84}" destId="{9ACBC7F4-65ED-4D64-8290-6107A0FBE8BE}" srcOrd="0" destOrd="3" presId="urn:microsoft.com/office/officeart/2005/8/layout/vList4"/>
    <dgm:cxn modelId="{D54CF04A-105B-4B80-B9CA-32EFA9EA3E3B}" type="presOf" srcId="{4D919E40-1A7A-4D25-AB5B-7BD62208B702}" destId="{8FF5F64F-9D98-4116-BBB4-ECE034809EF6}" srcOrd="0" destOrd="2" presId="urn:microsoft.com/office/officeart/2005/8/layout/vList4"/>
    <dgm:cxn modelId="{5535954E-B50F-4152-9F7B-922088BF287C}" type="presOf" srcId="{619F8F9D-9BE5-46C6-8159-8C67DBCB55C5}" destId="{830107E2-5393-4CA9-B295-E98D465627FA}" srcOrd="0" destOrd="0" presId="urn:microsoft.com/office/officeart/2005/8/layout/vList4"/>
    <dgm:cxn modelId="{6C894450-E79B-4DB0-A97F-B1714AD1384B}" srcId="{F0CA6E40-362E-427F-BA8B-78345C36BFBF}" destId="{FEF331FB-29AA-4493-A6F0-6E10F3646DCD}" srcOrd="1" destOrd="0" parTransId="{80A93759-8A55-473C-B784-A6193993D946}" sibTransId="{AF21EC6A-F720-4889-9B7D-CB5D2BEA1C6F}"/>
    <dgm:cxn modelId="{44BE0A72-519D-4978-A85D-42164F83BF41}" srcId="{F0CA6E40-362E-427F-BA8B-78345C36BFBF}" destId="{619F8F9D-9BE5-46C6-8159-8C67DBCB55C5}" srcOrd="2" destOrd="0" parTransId="{F2D1C1AF-E3CB-4C85-937A-6B7A52E9CC39}" sibTransId="{ADDF7AAB-CC35-45C7-A050-DD1369DB4B44}"/>
    <dgm:cxn modelId="{E851E096-4648-4262-A340-A0E46168F4AD}" srcId="{F0CA6E40-362E-427F-BA8B-78345C36BFBF}" destId="{9CE00288-BBB3-4AD5-97FC-F15058C0A6C3}" srcOrd="0" destOrd="0" parTransId="{F69F8E37-22B6-4C73-93E4-3DDFCF7859D3}" sibTransId="{F20862BC-8CA8-4C3B-B068-641FB8012239}"/>
    <dgm:cxn modelId="{D6713B9F-2F2D-43B2-B44C-F0FDDBEF25A7}" type="presOf" srcId="{619F8F9D-9BE5-46C6-8159-8C67DBCB55C5}" destId="{C846D2EA-C313-4F4F-B4B9-6EA092CE77B0}" srcOrd="1" destOrd="0" presId="urn:microsoft.com/office/officeart/2005/8/layout/vList4"/>
    <dgm:cxn modelId="{1221B4A8-FDEC-4647-B2E6-73E3935D06AC}" type="presOf" srcId="{3A00EA4C-4DE2-4A35-A65B-59B5D3D93D39}" destId="{2F67812E-10E4-4024-A267-18040639A38A}" srcOrd="1" destOrd="1" presId="urn:microsoft.com/office/officeart/2005/8/layout/vList4"/>
    <dgm:cxn modelId="{FBDA4AAB-AA68-4DC0-9C11-A8453157F3B0}" type="presOf" srcId="{8DAA78BC-175C-4677-8066-7276259CC21A}" destId="{9ACBC7F4-65ED-4D64-8290-6107A0FBE8BE}" srcOrd="0" destOrd="1" presId="urn:microsoft.com/office/officeart/2005/8/layout/vList4"/>
    <dgm:cxn modelId="{5E42A0AD-002D-40F8-A6ED-3BD98970A68A}" srcId="{619F8F9D-9BE5-46C6-8159-8C67DBCB55C5}" destId="{FB4D9D97-6729-4B9C-B109-C1B0F04440E8}" srcOrd="2" destOrd="0" parTransId="{F1E5FB76-DE7A-4CBA-921E-0F97577DB626}" sibTransId="{C4275875-42CD-4AB9-A930-BDB933D28864}"/>
    <dgm:cxn modelId="{0467C4AE-83AC-4695-815A-FBF178365F70}" type="presOf" srcId="{F0CA6E40-362E-427F-BA8B-78345C36BFBF}" destId="{AF9A9029-16EE-41BD-B383-348320A524A4}" srcOrd="0" destOrd="0" presId="urn:microsoft.com/office/officeart/2005/8/layout/vList4"/>
    <dgm:cxn modelId="{D94FAFAF-DD0A-48BA-9CB4-E330258EC75F}" type="presOf" srcId="{5B8858E3-7294-47D6-84B6-A43495F3111D}" destId="{830107E2-5393-4CA9-B295-E98D465627FA}" srcOrd="0" destOrd="1" presId="urn:microsoft.com/office/officeart/2005/8/layout/vList4"/>
    <dgm:cxn modelId="{80EEE3B8-A507-4166-915A-23596777934E}" srcId="{619F8F9D-9BE5-46C6-8159-8C67DBCB55C5}" destId="{5B8858E3-7294-47D6-84B6-A43495F3111D}" srcOrd="0" destOrd="0" parTransId="{CE560438-83E4-4BAD-ABF8-440FA83A9C52}" sibTransId="{EE49ECAE-EDC9-480F-8B6F-3E70A979A366}"/>
    <dgm:cxn modelId="{4964F6BD-CAC3-46E3-B640-47CD047111A5}" srcId="{FEF331FB-29AA-4493-A6F0-6E10F3646DCD}" destId="{56A44948-78CC-4CBE-B852-444E62D34E84}" srcOrd="2" destOrd="0" parTransId="{43BC9FB1-1EDD-4E2D-B29C-B4BA3E3C82FE}" sibTransId="{AA41E35A-6528-4DB8-9824-E10C4BFBD66D}"/>
    <dgm:cxn modelId="{E7A03CC4-8C1F-48D3-9679-37D156488D88}" type="presOf" srcId="{FEF331FB-29AA-4493-A6F0-6E10F3646DCD}" destId="{9A7E2545-59B9-4593-B62F-4E30EEBCC174}" srcOrd="1" destOrd="0" presId="urn:microsoft.com/office/officeart/2005/8/layout/vList4"/>
    <dgm:cxn modelId="{8DE985C5-557E-429B-A562-CB2137BC642A}" type="presOf" srcId="{56A44948-78CC-4CBE-B852-444E62D34E84}" destId="{9A7E2545-59B9-4593-B62F-4E30EEBCC174}" srcOrd="1" destOrd="3" presId="urn:microsoft.com/office/officeart/2005/8/layout/vList4"/>
    <dgm:cxn modelId="{40099CD2-FC3F-4246-9599-6E18942E5D0C}" type="presOf" srcId="{B147EB41-0EC8-432D-B27F-1872B0328FA6}" destId="{C846D2EA-C313-4F4F-B4B9-6EA092CE77B0}" srcOrd="1" destOrd="2" presId="urn:microsoft.com/office/officeart/2005/8/layout/vList4"/>
    <dgm:cxn modelId="{1FAC3BD3-60F4-4B15-A32E-41558DE910B1}" type="presOf" srcId="{FB4D9D97-6729-4B9C-B109-C1B0F04440E8}" destId="{C846D2EA-C313-4F4F-B4B9-6EA092CE77B0}" srcOrd="1" destOrd="3" presId="urn:microsoft.com/office/officeart/2005/8/layout/vList4"/>
    <dgm:cxn modelId="{9D4658D4-6FE1-40A2-B411-8C70F96066D1}" type="presOf" srcId="{5B8858E3-7294-47D6-84B6-A43495F3111D}" destId="{C846D2EA-C313-4F4F-B4B9-6EA092CE77B0}" srcOrd="1" destOrd="1" presId="urn:microsoft.com/office/officeart/2005/8/layout/vList4"/>
    <dgm:cxn modelId="{C24717DD-1C77-4EF4-B0FF-C17C23872CC7}" type="presOf" srcId="{FEF331FB-29AA-4493-A6F0-6E10F3646DCD}" destId="{9ACBC7F4-65ED-4D64-8290-6107A0FBE8BE}" srcOrd="0" destOrd="0" presId="urn:microsoft.com/office/officeart/2005/8/layout/vList4"/>
    <dgm:cxn modelId="{B87088DE-2134-4476-A082-0B3FEBA7D37A}" type="presOf" srcId="{FB4D9D97-6729-4B9C-B109-C1B0F04440E8}" destId="{830107E2-5393-4CA9-B295-E98D465627FA}" srcOrd="0" destOrd="3" presId="urn:microsoft.com/office/officeart/2005/8/layout/vList4"/>
    <dgm:cxn modelId="{5CF706E0-8C3A-46DB-89CE-AF70BEB33B46}" type="presOf" srcId="{B147EB41-0EC8-432D-B27F-1872B0328FA6}" destId="{830107E2-5393-4CA9-B295-E98D465627FA}" srcOrd="0" destOrd="2" presId="urn:microsoft.com/office/officeart/2005/8/layout/vList4"/>
    <dgm:cxn modelId="{D86FAEE1-511D-4C66-9A5F-D72EC4C90C08}" type="presOf" srcId="{E2F8530A-47E6-462C-8F0F-412B3ACB26EF}" destId="{9A7E2545-59B9-4593-B62F-4E30EEBCC174}" srcOrd="1" destOrd="2" presId="urn:microsoft.com/office/officeart/2005/8/layout/vList4"/>
    <dgm:cxn modelId="{909E02E4-AED8-4167-B909-DA0B0E322BAE}" srcId="{9CE00288-BBB3-4AD5-97FC-F15058C0A6C3}" destId="{4D919E40-1A7A-4D25-AB5B-7BD62208B702}" srcOrd="1" destOrd="0" parTransId="{2244E010-F0EA-47B3-ADFE-AC512B6CA87B}" sibTransId="{F539C968-188E-4D39-A218-10BE3081F1B6}"/>
    <dgm:cxn modelId="{B8CDE5EC-0F52-4AEF-BE02-920C75F34B88}" type="presOf" srcId="{8DAA78BC-175C-4677-8066-7276259CC21A}" destId="{9A7E2545-59B9-4593-B62F-4E30EEBCC174}" srcOrd="1" destOrd="1" presId="urn:microsoft.com/office/officeart/2005/8/layout/vList4"/>
    <dgm:cxn modelId="{EBE375F2-92C9-4F1B-B542-AD7CEE8B33BB}" srcId="{9CE00288-BBB3-4AD5-97FC-F15058C0A6C3}" destId="{3A00EA4C-4DE2-4A35-A65B-59B5D3D93D39}" srcOrd="0" destOrd="0" parTransId="{B49856ED-BE02-4D10-A123-9AF827D0BF78}" sibTransId="{202549CA-F9AE-4240-8DDF-529A70397335}"/>
    <dgm:cxn modelId="{843C02F9-82A6-4295-BD8E-8418D6311F40}" srcId="{FEF331FB-29AA-4493-A6F0-6E10F3646DCD}" destId="{E2F8530A-47E6-462C-8F0F-412B3ACB26EF}" srcOrd="1" destOrd="0" parTransId="{B63F35CD-DEF3-47D2-8045-DD60F585B852}" sibTransId="{DF66FC31-60AA-4833-85BA-367384C57F82}"/>
    <dgm:cxn modelId="{0C887DFA-CD46-42C0-8707-32B12CBC85DA}" type="presParOf" srcId="{AF9A9029-16EE-41BD-B383-348320A524A4}" destId="{228EADA7-DD4C-4EE8-92CA-03947B65BF5A}" srcOrd="0" destOrd="0" presId="urn:microsoft.com/office/officeart/2005/8/layout/vList4"/>
    <dgm:cxn modelId="{5A2E3FF4-3F0C-462E-8F29-D710E9B3488C}" type="presParOf" srcId="{228EADA7-DD4C-4EE8-92CA-03947B65BF5A}" destId="{8FF5F64F-9D98-4116-BBB4-ECE034809EF6}" srcOrd="0" destOrd="0" presId="urn:microsoft.com/office/officeart/2005/8/layout/vList4"/>
    <dgm:cxn modelId="{54122B2F-E111-4293-890B-C3ADC2AADD26}" type="presParOf" srcId="{228EADA7-DD4C-4EE8-92CA-03947B65BF5A}" destId="{87813800-30D9-4049-A436-66CB971023DC}" srcOrd="1" destOrd="0" presId="urn:microsoft.com/office/officeart/2005/8/layout/vList4"/>
    <dgm:cxn modelId="{17C5C2EB-ED35-4677-B522-66E6F1F3E4BE}" type="presParOf" srcId="{228EADA7-DD4C-4EE8-92CA-03947B65BF5A}" destId="{2F67812E-10E4-4024-A267-18040639A38A}" srcOrd="2" destOrd="0" presId="urn:microsoft.com/office/officeart/2005/8/layout/vList4"/>
    <dgm:cxn modelId="{7DFB0D88-1E31-4149-A2AD-31742DB46170}" type="presParOf" srcId="{AF9A9029-16EE-41BD-B383-348320A524A4}" destId="{D9FA64BC-3AFA-442E-ADA6-1B9FAF88A872}" srcOrd="1" destOrd="0" presId="urn:microsoft.com/office/officeart/2005/8/layout/vList4"/>
    <dgm:cxn modelId="{831E00A9-D4B2-46D9-BDD2-49A43DCEAA8D}" type="presParOf" srcId="{AF9A9029-16EE-41BD-B383-348320A524A4}" destId="{4B873431-3E7E-4C43-AA9F-24CB68324A36}" srcOrd="2" destOrd="0" presId="urn:microsoft.com/office/officeart/2005/8/layout/vList4"/>
    <dgm:cxn modelId="{8EB16145-DB88-4EE7-A5A7-B39AD2F6A810}" type="presParOf" srcId="{4B873431-3E7E-4C43-AA9F-24CB68324A36}" destId="{9ACBC7F4-65ED-4D64-8290-6107A0FBE8BE}" srcOrd="0" destOrd="0" presId="urn:microsoft.com/office/officeart/2005/8/layout/vList4"/>
    <dgm:cxn modelId="{17151A54-3DA1-4C07-A13E-C92F9B1FBB43}" type="presParOf" srcId="{4B873431-3E7E-4C43-AA9F-24CB68324A36}" destId="{7CA5B7E5-FDD9-4CC9-891E-CC642E53C611}" srcOrd="1" destOrd="0" presId="urn:microsoft.com/office/officeart/2005/8/layout/vList4"/>
    <dgm:cxn modelId="{DC5A2692-1AC4-44DB-817C-EA7045F790CE}" type="presParOf" srcId="{4B873431-3E7E-4C43-AA9F-24CB68324A36}" destId="{9A7E2545-59B9-4593-B62F-4E30EEBCC174}" srcOrd="2" destOrd="0" presId="urn:microsoft.com/office/officeart/2005/8/layout/vList4"/>
    <dgm:cxn modelId="{0E3DC216-EE7A-467B-B08C-8EFE8C97E838}" type="presParOf" srcId="{AF9A9029-16EE-41BD-B383-348320A524A4}" destId="{73098F41-886C-4728-9AD3-2FA2B62FEA42}" srcOrd="3" destOrd="0" presId="urn:microsoft.com/office/officeart/2005/8/layout/vList4"/>
    <dgm:cxn modelId="{E5C57857-A6AA-4342-8A5D-7F96E66FA9F5}" type="presParOf" srcId="{AF9A9029-16EE-41BD-B383-348320A524A4}" destId="{4A983894-EC74-4E8C-B947-77A793F0104D}" srcOrd="4" destOrd="0" presId="urn:microsoft.com/office/officeart/2005/8/layout/vList4"/>
    <dgm:cxn modelId="{92E8FF17-85A5-4D27-B48D-5981E6CEC0CA}" type="presParOf" srcId="{4A983894-EC74-4E8C-B947-77A793F0104D}" destId="{830107E2-5393-4CA9-B295-E98D465627FA}" srcOrd="0" destOrd="0" presId="urn:microsoft.com/office/officeart/2005/8/layout/vList4"/>
    <dgm:cxn modelId="{35B2AF8C-B14A-488E-87DC-849532377C4E}" type="presParOf" srcId="{4A983894-EC74-4E8C-B947-77A793F0104D}" destId="{8E4C3BE7-086E-44E0-8C46-D65F6A764E97}" srcOrd="1" destOrd="0" presId="urn:microsoft.com/office/officeart/2005/8/layout/vList4"/>
    <dgm:cxn modelId="{541E6195-1B38-4EA0-A817-D17AFC7B06BD}" type="presParOf" srcId="{4A983894-EC74-4E8C-B947-77A793F0104D}" destId="{C846D2EA-C313-4F4F-B4B9-6EA092CE77B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8FFB84-E23D-44A1-A3C1-9D8B83EF8E1A}" type="doc">
      <dgm:prSet loTypeId="urn:microsoft.com/office/officeart/2005/8/layout/hList7" loCatId="list" qsTypeId="urn:microsoft.com/office/officeart/2005/8/quickstyle/simple1" qsCatId="simple" csTypeId="urn:microsoft.com/office/officeart/2005/8/colors/accent1_2" csCatId="accent1" phldr="1"/>
      <dgm:spPr/>
    </dgm:pt>
    <dgm:pt modelId="{04645C2D-68EC-4F9A-A5A4-A11AB30671ED}">
      <dgm:prSet phldrT="[Texto]"/>
      <dgm:spPr>
        <a:solidFill>
          <a:schemeClr val="accent4">
            <a:lumMod val="40000"/>
            <a:lumOff val="60000"/>
          </a:schemeClr>
        </a:solidFill>
      </dgm:spPr>
      <dgm:t>
        <a:bodyPr/>
        <a:lstStyle/>
        <a:p>
          <a:r>
            <a:rPr lang="es-MX" b="0" dirty="0">
              <a:solidFill>
                <a:schemeClr val="tx2">
                  <a:lumMod val="10000"/>
                </a:schemeClr>
              </a:solidFill>
            </a:rPr>
            <a:t>Dislalias (origen funcional)</a:t>
          </a:r>
        </a:p>
      </dgm:t>
    </dgm:pt>
    <dgm:pt modelId="{75509F60-0B52-41D9-BF90-8FFAD6CA377C}" type="parTrans" cxnId="{4BE9B855-19FB-4185-9B20-A24445E58256}">
      <dgm:prSet/>
      <dgm:spPr/>
      <dgm:t>
        <a:bodyPr/>
        <a:lstStyle/>
        <a:p>
          <a:endParaRPr lang="es-MX"/>
        </a:p>
      </dgm:t>
    </dgm:pt>
    <dgm:pt modelId="{11E0FE69-3BA5-45C6-933B-8FF6998A992A}" type="sibTrans" cxnId="{4BE9B855-19FB-4185-9B20-A24445E58256}">
      <dgm:prSet/>
      <dgm:spPr/>
      <dgm:t>
        <a:bodyPr/>
        <a:lstStyle/>
        <a:p>
          <a:endParaRPr lang="es-MX"/>
        </a:p>
      </dgm:t>
    </dgm:pt>
    <dgm:pt modelId="{F7FFA1C4-10CF-4C3D-AFFD-3835209D8AD9}">
      <dgm:prSet phldrT="[Texto]"/>
      <dgm:spPr>
        <a:solidFill>
          <a:schemeClr val="accent4">
            <a:lumMod val="75000"/>
          </a:schemeClr>
        </a:solidFill>
      </dgm:spPr>
      <dgm:t>
        <a:bodyPr/>
        <a:lstStyle/>
        <a:p>
          <a:r>
            <a:rPr lang="es-MX" dirty="0"/>
            <a:t>Disartrias</a:t>
          </a:r>
        </a:p>
        <a:p>
          <a:r>
            <a:rPr lang="es-MX" dirty="0"/>
            <a:t>orgánicas (Origen neurológico)</a:t>
          </a:r>
        </a:p>
      </dgm:t>
    </dgm:pt>
    <dgm:pt modelId="{16F58D32-FC6A-4789-AC3B-B5B58D6D9D7C}" type="parTrans" cxnId="{CCD21C1F-5020-4C38-9125-AE273E2B475E}">
      <dgm:prSet/>
      <dgm:spPr/>
      <dgm:t>
        <a:bodyPr/>
        <a:lstStyle/>
        <a:p>
          <a:endParaRPr lang="es-MX"/>
        </a:p>
      </dgm:t>
    </dgm:pt>
    <dgm:pt modelId="{D6A66936-91C3-4DD2-8FA1-16964213E71D}" type="sibTrans" cxnId="{CCD21C1F-5020-4C38-9125-AE273E2B475E}">
      <dgm:prSet/>
      <dgm:spPr/>
      <dgm:t>
        <a:bodyPr/>
        <a:lstStyle/>
        <a:p>
          <a:endParaRPr lang="es-MX"/>
        </a:p>
      </dgm:t>
    </dgm:pt>
    <dgm:pt modelId="{E1E0CADB-7E00-4713-8839-B92E1E401B42}">
      <dgm:prSet phldrT="[Texto]"/>
      <dgm:spPr>
        <a:solidFill>
          <a:srgbClr val="7030A0"/>
        </a:solidFill>
      </dgm:spPr>
      <dgm:t>
        <a:bodyPr/>
        <a:lstStyle/>
        <a:p>
          <a:r>
            <a:rPr lang="es-MX" dirty="0" err="1"/>
            <a:t>Disglosias</a:t>
          </a:r>
          <a:endParaRPr lang="es-MX" dirty="0"/>
        </a:p>
        <a:p>
          <a:r>
            <a:rPr lang="es-MX" dirty="0"/>
            <a:t>Orgánicas  (origen no neurológico</a:t>
          </a:r>
        </a:p>
      </dgm:t>
    </dgm:pt>
    <dgm:pt modelId="{25AA52CC-2884-4701-8B69-1B59E300DBCF}" type="parTrans" cxnId="{9B414E65-D144-4AD6-A33D-8649017EDC4C}">
      <dgm:prSet/>
      <dgm:spPr/>
      <dgm:t>
        <a:bodyPr/>
        <a:lstStyle/>
        <a:p>
          <a:endParaRPr lang="es-MX"/>
        </a:p>
      </dgm:t>
    </dgm:pt>
    <dgm:pt modelId="{3938EE2A-2AB9-4567-B711-0CA44C16FE24}" type="sibTrans" cxnId="{9B414E65-D144-4AD6-A33D-8649017EDC4C}">
      <dgm:prSet/>
      <dgm:spPr/>
      <dgm:t>
        <a:bodyPr/>
        <a:lstStyle/>
        <a:p>
          <a:endParaRPr lang="es-MX"/>
        </a:p>
      </dgm:t>
    </dgm:pt>
    <dgm:pt modelId="{6B95A917-22B4-49D7-B0B4-8B543B563174}" type="pres">
      <dgm:prSet presAssocID="{DE8FFB84-E23D-44A1-A3C1-9D8B83EF8E1A}" presName="Name0" presStyleCnt="0">
        <dgm:presLayoutVars>
          <dgm:dir/>
          <dgm:resizeHandles val="exact"/>
        </dgm:presLayoutVars>
      </dgm:prSet>
      <dgm:spPr/>
    </dgm:pt>
    <dgm:pt modelId="{700AEEB9-0C08-4193-8859-5F18B8C2ADDE}" type="pres">
      <dgm:prSet presAssocID="{DE8FFB84-E23D-44A1-A3C1-9D8B83EF8E1A}" presName="fgShape" presStyleLbl="fgShp" presStyleIdx="0" presStyleCnt="1"/>
      <dgm:spPr>
        <a:solidFill>
          <a:srgbClr val="002060"/>
        </a:solidFill>
      </dgm:spPr>
    </dgm:pt>
    <dgm:pt modelId="{88EAEFC4-ABCD-4FD2-8FF2-5337EBC54F25}" type="pres">
      <dgm:prSet presAssocID="{DE8FFB84-E23D-44A1-A3C1-9D8B83EF8E1A}" presName="linComp" presStyleCnt="0"/>
      <dgm:spPr/>
    </dgm:pt>
    <dgm:pt modelId="{CA6779E7-1CF4-44B7-8091-49C72BFF1CD8}" type="pres">
      <dgm:prSet presAssocID="{04645C2D-68EC-4F9A-A5A4-A11AB30671ED}" presName="compNode" presStyleCnt="0"/>
      <dgm:spPr/>
    </dgm:pt>
    <dgm:pt modelId="{934A6ABC-E3BC-4296-A6F9-E24C6EDF49EC}" type="pres">
      <dgm:prSet presAssocID="{04645C2D-68EC-4F9A-A5A4-A11AB30671ED}" presName="bkgdShape" presStyleLbl="node1" presStyleIdx="0" presStyleCnt="3" custLinFactNeighborX="-30223" custLinFactNeighborY="0"/>
      <dgm:spPr/>
    </dgm:pt>
    <dgm:pt modelId="{22E2B504-FE25-48AD-BFD1-79174D7B8F2D}" type="pres">
      <dgm:prSet presAssocID="{04645C2D-68EC-4F9A-A5A4-A11AB30671ED}" presName="nodeTx" presStyleLbl="node1" presStyleIdx="0" presStyleCnt="3">
        <dgm:presLayoutVars>
          <dgm:bulletEnabled val="1"/>
        </dgm:presLayoutVars>
      </dgm:prSet>
      <dgm:spPr/>
    </dgm:pt>
    <dgm:pt modelId="{7091E8E8-2330-444D-8CD7-95B7353EB7D0}" type="pres">
      <dgm:prSet presAssocID="{04645C2D-68EC-4F9A-A5A4-A11AB30671ED}" presName="invisiNode" presStyleLbl="node1" presStyleIdx="0" presStyleCnt="3"/>
      <dgm:spPr/>
    </dgm:pt>
    <dgm:pt modelId="{6CA2081A-9D73-44A0-90C4-61F4CF1C8BAB}" type="pres">
      <dgm:prSet presAssocID="{04645C2D-68EC-4F9A-A5A4-A11AB30671ED}" presName="imagNode" presStyleLbl="fgImgPlace1" presStyleIdx="0" presStyleCnt="3"/>
      <dgm:spPr>
        <a:blipFill rotWithShape="1">
          <a:blip xmlns:r="http://schemas.openxmlformats.org/officeDocument/2006/relationships" r:embed="rId1"/>
          <a:stretch>
            <a:fillRect/>
          </a:stretch>
        </a:blipFill>
      </dgm:spPr>
    </dgm:pt>
    <dgm:pt modelId="{EE62C4EE-9787-4D1C-87B9-FCC4F4E31D24}" type="pres">
      <dgm:prSet presAssocID="{11E0FE69-3BA5-45C6-933B-8FF6998A992A}" presName="sibTrans" presStyleLbl="sibTrans2D1" presStyleIdx="0" presStyleCnt="0"/>
      <dgm:spPr/>
    </dgm:pt>
    <dgm:pt modelId="{0930728C-C718-4A18-8A14-0EA845558DF8}" type="pres">
      <dgm:prSet presAssocID="{F7FFA1C4-10CF-4C3D-AFFD-3835209D8AD9}" presName="compNode" presStyleCnt="0"/>
      <dgm:spPr/>
    </dgm:pt>
    <dgm:pt modelId="{D04B445E-619B-470D-8DA9-1FBFCDC3E493}" type="pres">
      <dgm:prSet presAssocID="{F7FFA1C4-10CF-4C3D-AFFD-3835209D8AD9}" presName="bkgdShape" presStyleLbl="node1" presStyleIdx="1" presStyleCnt="3"/>
      <dgm:spPr/>
    </dgm:pt>
    <dgm:pt modelId="{2CA89F93-95C4-49D5-A03B-2AFA5C85313D}" type="pres">
      <dgm:prSet presAssocID="{F7FFA1C4-10CF-4C3D-AFFD-3835209D8AD9}" presName="nodeTx" presStyleLbl="node1" presStyleIdx="1" presStyleCnt="3">
        <dgm:presLayoutVars>
          <dgm:bulletEnabled val="1"/>
        </dgm:presLayoutVars>
      </dgm:prSet>
      <dgm:spPr/>
    </dgm:pt>
    <dgm:pt modelId="{A1A816E8-A933-49EC-9362-35151C273E72}" type="pres">
      <dgm:prSet presAssocID="{F7FFA1C4-10CF-4C3D-AFFD-3835209D8AD9}" presName="invisiNode" presStyleLbl="node1" presStyleIdx="1" presStyleCnt="3"/>
      <dgm:spPr/>
    </dgm:pt>
    <dgm:pt modelId="{48F64ACB-E421-4615-A0BA-0F6E730B386B}" type="pres">
      <dgm:prSet presAssocID="{F7FFA1C4-10CF-4C3D-AFFD-3835209D8AD9}" presName="imagNode" presStyleLbl="fgImgPlace1" presStyleIdx="1" presStyleCnt="3"/>
      <dgm:spPr>
        <a:blipFill rotWithShape="1">
          <a:blip xmlns:r="http://schemas.openxmlformats.org/officeDocument/2006/relationships" r:embed="rId2"/>
          <a:stretch>
            <a:fillRect/>
          </a:stretch>
        </a:blipFill>
      </dgm:spPr>
    </dgm:pt>
    <dgm:pt modelId="{EF133377-2A67-4F33-92D8-006D5D92006A}" type="pres">
      <dgm:prSet presAssocID="{D6A66936-91C3-4DD2-8FA1-16964213E71D}" presName="sibTrans" presStyleLbl="sibTrans2D1" presStyleIdx="0" presStyleCnt="0"/>
      <dgm:spPr/>
    </dgm:pt>
    <dgm:pt modelId="{8FB4509F-9B2A-4CBC-B4BA-E1A446541AE8}" type="pres">
      <dgm:prSet presAssocID="{E1E0CADB-7E00-4713-8839-B92E1E401B42}" presName="compNode" presStyleCnt="0"/>
      <dgm:spPr/>
    </dgm:pt>
    <dgm:pt modelId="{82FA4E6C-3D00-4715-9004-338ABDE60F52}" type="pres">
      <dgm:prSet presAssocID="{E1E0CADB-7E00-4713-8839-B92E1E401B42}" presName="bkgdShape" presStyleLbl="node1" presStyleIdx="2" presStyleCnt="3"/>
      <dgm:spPr/>
    </dgm:pt>
    <dgm:pt modelId="{A80082AC-AF47-4828-8215-AC2030DD9CEE}" type="pres">
      <dgm:prSet presAssocID="{E1E0CADB-7E00-4713-8839-B92E1E401B42}" presName="nodeTx" presStyleLbl="node1" presStyleIdx="2" presStyleCnt="3">
        <dgm:presLayoutVars>
          <dgm:bulletEnabled val="1"/>
        </dgm:presLayoutVars>
      </dgm:prSet>
      <dgm:spPr/>
    </dgm:pt>
    <dgm:pt modelId="{1B94BE2A-D4F5-4FAB-8F1E-BB1E99BFB1FF}" type="pres">
      <dgm:prSet presAssocID="{E1E0CADB-7E00-4713-8839-B92E1E401B42}" presName="invisiNode" presStyleLbl="node1" presStyleIdx="2" presStyleCnt="3"/>
      <dgm:spPr/>
    </dgm:pt>
    <dgm:pt modelId="{2E01CDDC-8FFB-4406-98AF-6EABE078052E}" type="pres">
      <dgm:prSet presAssocID="{E1E0CADB-7E00-4713-8839-B92E1E401B42}" presName="imagNode" presStyleLbl="fgImgPlace1" presStyleIdx="2" presStyleCnt="3"/>
      <dgm:spPr>
        <a:blipFill rotWithShape="1">
          <a:blip xmlns:r="http://schemas.openxmlformats.org/officeDocument/2006/relationships" r:embed="rId3"/>
          <a:stretch>
            <a:fillRect/>
          </a:stretch>
        </a:blipFill>
      </dgm:spPr>
    </dgm:pt>
  </dgm:ptLst>
  <dgm:cxnLst>
    <dgm:cxn modelId="{3C373C11-1088-48CF-A7BE-B17216290850}" type="presOf" srcId="{E1E0CADB-7E00-4713-8839-B92E1E401B42}" destId="{A80082AC-AF47-4828-8215-AC2030DD9CEE}" srcOrd="1" destOrd="0" presId="urn:microsoft.com/office/officeart/2005/8/layout/hList7"/>
    <dgm:cxn modelId="{DBA36A14-B9F3-42EE-B03F-08AB959EF2C6}" type="presOf" srcId="{DE8FFB84-E23D-44A1-A3C1-9D8B83EF8E1A}" destId="{6B95A917-22B4-49D7-B0B4-8B543B563174}" srcOrd="0" destOrd="0" presId="urn:microsoft.com/office/officeart/2005/8/layout/hList7"/>
    <dgm:cxn modelId="{CCD21C1F-5020-4C38-9125-AE273E2B475E}" srcId="{DE8FFB84-E23D-44A1-A3C1-9D8B83EF8E1A}" destId="{F7FFA1C4-10CF-4C3D-AFFD-3835209D8AD9}" srcOrd="1" destOrd="0" parTransId="{16F58D32-FC6A-4789-AC3B-B5B58D6D9D7C}" sibTransId="{D6A66936-91C3-4DD2-8FA1-16964213E71D}"/>
    <dgm:cxn modelId="{B93F6E5F-543D-4F05-9501-B18DE6D5FD08}" type="presOf" srcId="{F7FFA1C4-10CF-4C3D-AFFD-3835209D8AD9}" destId="{2CA89F93-95C4-49D5-A03B-2AFA5C85313D}" srcOrd="1" destOrd="0" presId="urn:microsoft.com/office/officeart/2005/8/layout/hList7"/>
    <dgm:cxn modelId="{8DDD5C42-9604-4AC7-B1A2-D66C68EFB127}" type="presOf" srcId="{E1E0CADB-7E00-4713-8839-B92E1E401B42}" destId="{82FA4E6C-3D00-4715-9004-338ABDE60F52}" srcOrd="0" destOrd="0" presId="urn:microsoft.com/office/officeart/2005/8/layout/hList7"/>
    <dgm:cxn modelId="{9B414E65-D144-4AD6-A33D-8649017EDC4C}" srcId="{DE8FFB84-E23D-44A1-A3C1-9D8B83EF8E1A}" destId="{E1E0CADB-7E00-4713-8839-B92E1E401B42}" srcOrd="2" destOrd="0" parTransId="{25AA52CC-2884-4701-8B69-1B59E300DBCF}" sibTransId="{3938EE2A-2AB9-4567-B711-0CA44C16FE24}"/>
    <dgm:cxn modelId="{18CC2775-2ED3-4537-9F0A-68EB71C65C06}" type="presOf" srcId="{04645C2D-68EC-4F9A-A5A4-A11AB30671ED}" destId="{22E2B504-FE25-48AD-BFD1-79174D7B8F2D}" srcOrd="1" destOrd="0" presId="urn:microsoft.com/office/officeart/2005/8/layout/hList7"/>
    <dgm:cxn modelId="{4BE9B855-19FB-4185-9B20-A24445E58256}" srcId="{DE8FFB84-E23D-44A1-A3C1-9D8B83EF8E1A}" destId="{04645C2D-68EC-4F9A-A5A4-A11AB30671ED}" srcOrd="0" destOrd="0" parTransId="{75509F60-0B52-41D9-BF90-8FFAD6CA377C}" sibTransId="{11E0FE69-3BA5-45C6-933B-8FF6998A992A}"/>
    <dgm:cxn modelId="{33337578-C697-4731-87E3-66A678C6EC0A}" type="presOf" srcId="{04645C2D-68EC-4F9A-A5A4-A11AB30671ED}" destId="{934A6ABC-E3BC-4296-A6F9-E24C6EDF49EC}" srcOrd="0" destOrd="0" presId="urn:microsoft.com/office/officeart/2005/8/layout/hList7"/>
    <dgm:cxn modelId="{B76B1488-7213-4FF7-A133-8FB45C67E9F4}" type="presOf" srcId="{11E0FE69-3BA5-45C6-933B-8FF6998A992A}" destId="{EE62C4EE-9787-4D1C-87B9-FCC4F4E31D24}" srcOrd="0" destOrd="0" presId="urn:microsoft.com/office/officeart/2005/8/layout/hList7"/>
    <dgm:cxn modelId="{DBE7C29F-8BE6-4E28-AA7B-BE4AB6668B6E}" type="presOf" srcId="{F7FFA1C4-10CF-4C3D-AFFD-3835209D8AD9}" destId="{D04B445E-619B-470D-8DA9-1FBFCDC3E493}" srcOrd="0" destOrd="0" presId="urn:microsoft.com/office/officeart/2005/8/layout/hList7"/>
    <dgm:cxn modelId="{E067CFAE-59C1-4C42-9554-CDF7FDFAE2B0}" type="presOf" srcId="{D6A66936-91C3-4DD2-8FA1-16964213E71D}" destId="{EF133377-2A67-4F33-92D8-006D5D92006A}" srcOrd="0" destOrd="0" presId="urn:microsoft.com/office/officeart/2005/8/layout/hList7"/>
    <dgm:cxn modelId="{D4EA1AE2-E7A2-4660-A139-AE083BA74DA4}" type="presParOf" srcId="{6B95A917-22B4-49D7-B0B4-8B543B563174}" destId="{700AEEB9-0C08-4193-8859-5F18B8C2ADDE}" srcOrd="0" destOrd="0" presId="urn:microsoft.com/office/officeart/2005/8/layout/hList7"/>
    <dgm:cxn modelId="{5A165368-D846-47E3-8A15-29403973EBCB}" type="presParOf" srcId="{6B95A917-22B4-49D7-B0B4-8B543B563174}" destId="{88EAEFC4-ABCD-4FD2-8FF2-5337EBC54F25}" srcOrd="1" destOrd="0" presId="urn:microsoft.com/office/officeart/2005/8/layout/hList7"/>
    <dgm:cxn modelId="{C028F539-42DD-4E31-B3E4-9C2965B4AEE7}" type="presParOf" srcId="{88EAEFC4-ABCD-4FD2-8FF2-5337EBC54F25}" destId="{CA6779E7-1CF4-44B7-8091-49C72BFF1CD8}" srcOrd="0" destOrd="0" presId="urn:microsoft.com/office/officeart/2005/8/layout/hList7"/>
    <dgm:cxn modelId="{C03FD8EF-3454-4050-A15A-9EA1414164FC}" type="presParOf" srcId="{CA6779E7-1CF4-44B7-8091-49C72BFF1CD8}" destId="{934A6ABC-E3BC-4296-A6F9-E24C6EDF49EC}" srcOrd="0" destOrd="0" presId="urn:microsoft.com/office/officeart/2005/8/layout/hList7"/>
    <dgm:cxn modelId="{211B9943-D494-40B7-8042-61E6B85286FB}" type="presParOf" srcId="{CA6779E7-1CF4-44B7-8091-49C72BFF1CD8}" destId="{22E2B504-FE25-48AD-BFD1-79174D7B8F2D}" srcOrd="1" destOrd="0" presId="urn:microsoft.com/office/officeart/2005/8/layout/hList7"/>
    <dgm:cxn modelId="{7603583B-C444-4D95-9158-D9D158AE2BBB}" type="presParOf" srcId="{CA6779E7-1CF4-44B7-8091-49C72BFF1CD8}" destId="{7091E8E8-2330-444D-8CD7-95B7353EB7D0}" srcOrd="2" destOrd="0" presId="urn:microsoft.com/office/officeart/2005/8/layout/hList7"/>
    <dgm:cxn modelId="{F0A7B0DA-88EC-44AB-A9D8-B29EE94CCB34}" type="presParOf" srcId="{CA6779E7-1CF4-44B7-8091-49C72BFF1CD8}" destId="{6CA2081A-9D73-44A0-90C4-61F4CF1C8BAB}" srcOrd="3" destOrd="0" presId="urn:microsoft.com/office/officeart/2005/8/layout/hList7"/>
    <dgm:cxn modelId="{14FEED78-D52B-4085-A7D2-B1CB7E13FEF3}" type="presParOf" srcId="{88EAEFC4-ABCD-4FD2-8FF2-5337EBC54F25}" destId="{EE62C4EE-9787-4D1C-87B9-FCC4F4E31D24}" srcOrd="1" destOrd="0" presId="urn:microsoft.com/office/officeart/2005/8/layout/hList7"/>
    <dgm:cxn modelId="{4548C831-0411-4E80-9CE4-551D4F0E14EE}" type="presParOf" srcId="{88EAEFC4-ABCD-4FD2-8FF2-5337EBC54F25}" destId="{0930728C-C718-4A18-8A14-0EA845558DF8}" srcOrd="2" destOrd="0" presId="urn:microsoft.com/office/officeart/2005/8/layout/hList7"/>
    <dgm:cxn modelId="{6AB7BE06-13B6-4843-A97B-36F74EF44682}" type="presParOf" srcId="{0930728C-C718-4A18-8A14-0EA845558DF8}" destId="{D04B445E-619B-470D-8DA9-1FBFCDC3E493}" srcOrd="0" destOrd="0" presId="urn:microsoft.com/office/officeart/2005/8/layout/hList7"/>
    <dgm:cxn modelId="{F39B46EA-1FFB-4050-8361-71BFED105171}" type="presParOf" srcId="{0930728C-C718-4A18-8A14-0EA845558DF8}" destId="{2CA89F93-95C4-49D5-A03B-2AFA5C85313D}" srcOrd="1" destOrd="0" presId="urn:microsoft.com/office/officeart/2005/8/layout/hList7"/>
    <dgm:cxn modelId="{97B424E3-0AF2-431D-B1F1-8C18D9D256F2}" type="presParOf" srcId="{0930728C-C718-4A18-8A14-0EA845558DF8}" destId="{A1A816E8-A933-49EC-9362-35151C273E72}" srcOrd="2" destOrd="0" presId="urn:microsoft.com/office/officeart/2005/8/layout/hList7"/>
    <dgm:cxn modelId="{B919842B-7925-4880-8290-03CF9BBB9A42}" type="presParOf" srcId="{0930728C-C718-4A18-8A14-0EA845558DF8}" destId="{48F64ACB-E421-4615-A0BA-0F6E730B386B}" srcOrd="3" destOrd="0" presId="urn:microsoft.com/office/officeart/2005/8/layout/hList7"/>
    <dgm:cxn modelId="{72267C46-2323-40F4-A89D-C84712BFF73A}" type="presParOf" srcId="{88EAEFC4-ABCD-4FD2-8FF2-5337EBC54F25}" destId="{EF133377-2A67-4F33-92D8-006D5D92006A}" srcOrd="3" destOrd="0" presId="urn:microsoft.com/office/officeart/2005/8/layout/hList7"/>
    <dgm:cxn modelId="{DBBA6EF5-5B17-4046-929B-E6D1790CAD72}" type="presParOf" srcId="{88EAEFC4-ABCD-4FD2-8FF2-5337EBC54F25}" destId="{8FB4509F-9B2A-4CBC-B4BA-E1A446541AE8}" srcOrd="4" destOrd="0" presId="urn:microsoft.com/office/officeart/2005/8/layout/hList7"/>
    <dgm:cxn modelId="{DD72C74D-7D46-4306-9E7B-F7170AA64DBD}" type="presParOf" srcId="{8FB4509F-9B2A-4CBC-B4BA-E1A446541AE8}" destId="{82FA4E6C-3D00-4715-9004-338ABDE60F52}" srcOrd="0" destOrd="0" presId="urn:microsoft.com/office/officeart/2005/8/layout/hList7"/>
    <dgm:cxn modelId="{FC039CB2-470F-4DD3-A7C3-E9B6ACB32420}" type="presParOf" srcId="{8FB4509F-9B2A-4CBC-B4BA-E1A446541AE8}" destId="{A80082AC-AF47-4828-8215-AC2030DD9CEE}" srcOrd="1" destOrd="0" presId="urn:microsoft.com/office/officeart/2005/8/layout/hList7"/>
    <dgm:cxn modelId="{2135C107-8564-4EA0-831F-6B9E3BB324C5}" type="presParOf" srcId="{8FB4509F-9B2A-4CBC-B4BA-E1A446541AE8}" destId="{1B94BE2A-D4F5-4FAB-8F1E-BB1E99BFB1FF}" srcOrd="2" destOrd="0" presId="urn:microsoft.com/office/officeart/2005/8/layout/hList7"/>
    <dgm:cxn modelId="{897F7791-73E2-4C56-A49A-4E1FBA9A8CED}" type="presParOf" srcId="{8FB4509F-9B2A-4CBC-B4BA-E1A446541AE8}" destId="{2E01CDDC-8FFB-4406-98AF-6EABE078052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F5D07D-56DF-41DE-A6A3-2818D3795FB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9966B625-84D0-44AE-9FE7-1DB86D359AC6}">
      <dgm:prSet phldrT="[Texto]" custT="1"/>
      <dgm:spPr/>
      <dgm:t>
        <a:bodyPr/>
        <a:lstStyle/>
        <a:p>
          <a:r>
            <a:rPr lang="es-MX" sz="1800" dirty="0">
              <a:solidFill>
                <a:schemeClr val="bg1"/>
              </a:solidFill>
            </a:rPr>
            <a:t>Dislalias funcionales</a:t>
          </a:r>
        </a:p>
      </dgm:t>
    </dgm:pt>
    <dgm:pt modelId="{F8762692-40B9-4E9C-A009-11376499436E}" type="parTrans" cxnId="{197B0C4B-DD25-41D1-886B-31A33689AB4A}">
      <dgm:prSet/>
      <dgm:spPr/>
      <dgm:t>
        <a:bodyPr/>
        <a:lstStyle/>
        <a:p>
          <a:endParaRPr lang="es-MX"/>
        </a:p>
      </dgm:t>
    </dgm:pt>
    <dgm:pt modelId="{441963C3-99CB-4014-B893-D004F9C8037B}" type="sibTrans" cxnId="{197B0C4B-DD25-41D1-886B-31A33689AB4A}">
      <dgm:prSet/>
      <dgm:spPr/>
      <dgm:t>
        <a:bodyPr/>
        <a:lstStyle/>
        <a:p>
          <a:endParaRPr lang="es-MX"/>
        </a:p>
      </dgm:t>
    </dgm:pt>
    <dgm:pt modelId="{CBFDBC5C-CD0E-4724-A853-8C49CE2B4052}">
      <dgm:prSet phldrT="[Texto]" custT="1"/>
      <dgm:spPr>
        <a:solidFill>
          <a:srgbClr val="FAD6F1">
            <a:alpha val="90000"/>
          </a:srgbClr>
        </a:solidFill>
      </dgm:spPr>
      <dgm:t>
        <a:bodyPr/>
        <a:lstStyle/>
        <a:p>
          <a:r>
            <a:rPr lang="es-MX" sz="1400" b="0" i="0" dirty="0"/>
            <a:t>Trastornos en la articulación son problemas en la pronunciación de algunos sonidos en la lengua materna que puede deberse a riesgo biológico no establecido,  retraso fonológico, dificultades en la discriminación auditiva, factores culturales o </a:t>
          </a:r>
          <a:r>
            <a:rPr lang="es-MX" sz="1400" b="0" i="0" dirty="0" err="1"/>
            <a:t>sociodialectales</a:t>
          </a:r>
          <a:r>
            <a:rPr lang="es-MX" sz="1400" b="0" i="0" dirty="0"/>
            <a:t>, factores psicológicos, desnutrición y/o problemas de masticación, privación social, </a:t>
          </a:r>
          <a:r>
            <a:rPr lang="es-MX" sz="1400" b="0" i="0" dirty="0" err="1"/>
            <a:t>hipotono</a:t>
          </a:r>
          <a:r>
            <a:rPr lang="es-MX" sz="1400" b="0" i="0" dirty="0"/>
            <a:t> de la lengua por uso prolongado del chupón, biberón, lactancia al seno materno tardío o alimentación blanda, entre  otros factores.</a:t>
          </a:r>
          <a:endParaRPr lang="es-MX" sz="1400" dirty="0">
            <a:solidFill>
              <a:schemeClr val="tx1"/>
            </a:solidFill>
          </a:endParaRPr>
        </a:p>
      </dgm:t>
    </dgm:pt>
    <dgm:pt modelId="{96B4F33D-765B-46AE-BF8B-ACC1EE5453E0}" type="parTrans" cxnId="{267CBB0F-7F3A-4190-A02D-C01F8A8FFA21}">
      <dgm:prSet/>
      <dgm:spPr/>
      <dgm:t>
        <a:bodyPr/>
        <a:lstStyle/>
        <a:p>
          <a:endParaRPr lang="es-MX"/>
        </a:p>
      </dgm:t>
    </dgm:pt>
    <dgm:pt modelId="{E2201EF5-0AD1-4EE5-90AD-C08C9D39B8FA}" type="sibTrans" cxnId="{267CBB0F-7F3A-4190-A02D-C01F8A8FFA21}">
      <dgm:prSet/>
      <dgm:spPr/>
      <dgm:t>
        <a:bodyPr/>
        <a:lstStyle/>
        <a:p>
          <a:endParaRPr lang="es-MX"/>
        </a:p>
      </dgm:t>
    </dgm:pt>
    <dgm:pt modelId="{E60BF670-4675-4B8B-BCCE-69ADB18216E1}">
      <dgm:prSet phldrT="[Texto]" custT="1"/>
      <dgm:spPr>
        <a:solidFill>
          <a:srgbClr val="FAD6F1">
            <a:alpha val="90000"/>
          </a:srgbClr>
        </a:solidFill>
      </dgm:spPr>
      <dgm:t>
        <a:bodyPr/>
        <a:lstStyle/>
        <a:p>
          <a:endParaRPr lang="es-MX" sz="1800" dirty="0">
            <a:solidFill>
              <a:schemeClr val="tx1"/>
            </a:solidFill>
          </a:endParaRPr>
        </a:p>
      </dgm:t>
    </dgm:pt>
    <dgm:pt modelId="{564C7D25-746C-4935-8B61-0A00FEFEE7FA}" type="parTrans" cxnId="{A97DCED0-1C4E-4A09-B302-50C4A8B6989D}">
      <dgm:prSet/>
      <dgm:spPr/>
      <dgm:t>
        <a:bodyPr/>
        <a:lstStyle/>
        <a:p>
          <a:endParaRPr lang="es-MX"/>
        </a:p>
      </dgm:t>
    </dgm:pt>
    <dgm:pt modelId="{BEC0F44F-6478-4FC9-A174-8C43A738AA60}" type="sibTrans" cxnId="{A97DCED0-1C4E-4A09-B302-50C4A8B6989D}">
      <dgm:prSet/>
      <dgm:spPr/>
      <dgm:t>
        <a:bodyPr/>
        <a:lstStyle/>
        <a:p>
          <a:endParaRPr lang="es-MX"/>
        </a:p>
      </dgm:t>
    </dgm:pt>
    <dgm:pt modelId="{3F153BE1-3D5B-4E0A-8639-E8DD690F50DE}" type="pres">
      <dgm:prSet presAssocID="{2AF5D07D-56DF-41DE-A6A3-2818D3795FBC}" presName="linearFlow" presStyleCnt="0">
        <dgm:presLayoutVars>
          <dgm:dir/>
          <dgm:animLvl val="lvl"/>
          <dgm:resizeHandles val="exact"/>
        </dgm:presLayoutVars>
      </dgm:prSet>
      <dgm:spPr/>
    </dgm:pt>
    <dgm:pt modelId="{9F968CDF-89AC-45AC-8793-7CC9460C8828}" type="pres">
      <dgm:prSet presAssocID="{9966B625-84D0-44AE-9FE7-1DB86D359AC6}" presName="composite" presStyleCnt="0"/>
      <dgm:spPr/>
    </dgm:pt>
    <dgm:pt modelId="{DB564FC0-26C3-4D42-B800-003879B6272E}" type="pres">
      <dgm:prSet presAssocID="{9966B625-84D0-44AE-9FE7-1DB86D359AC6}" presName="parentText" presStyleLbl="alignNode1" presStyleIdx="0" presStyleCnt="1" custScaleX="72187" custLinFactNeighborX="1506" custLinFactNeighborY="-98">
        <dgm:presLayoutVars>
          <dgm:chMax val="1"/>
          <dgm:bulletEnabled val="1"/>
        </dgm:presLayoutVars>
      </dgm:prSet>
      <dgm:spPr/>
    </dgm:pt>
    <dgm:pt modelId="{25BA6AC1-89A9-4AA0-B4A2-5DD485D4B8AE}" type="pres">
      <dgm:prSet presAssocID="{9966B625-84D0-44AE-9FE7-1DB86D359AC6}" presName="descendantText" presStyleLbl="alignAcc1" presStyleIdx="0" presStyleCnt="1" custScaleX="108086" custScaleY="70627" custLinFactNeighborX="1223" custLinFactNeighborY="8906">
        <dgm:presLayoutVars>
          <dgm:bulletEnabled val="1"/>
        </dgm:presLayoutVars>
      </dgm:prSet>
      <dgm:spPr/>
    </dgm:pt>
  </dgm:ptLst>
  <dgm:cxnLst>
    <dgm:cxn modelId="{267CBB0F-7F3A-4190-A02D-C01F8A8FFA21}" srcId="{9966B625-84D0-44AE-9FE7-1DB86D359AC6}" destId="{CBFDBC5C-CD0E-4724-A853-8C49CE2B4052}" srcOrd="0" destOrd="0" parTransId="{96B4F33D-765B-46AE-BF8B-ACC1EE5453E0}" sibTransId="{E2201EF5-0AD1-4EE5-90AD-C08C9D39B8FA}"/>
    <dgm:cxn modelId="{822FD528-DF85-42B0-8F40-6BCE7B7E8AF2}" type="presOf" srcId="{9966B625-84D0-44AE-9FE7-1DB86D359AC6}" destId="{DB564FC0-26C3-4D42-B800-003879B6272E}" srcOrd="0" destOrd="0" presId="urn:microsoft.com/office/officeart/2005/8/layout/chevron2"/>
    <dgm:cxn modelId="{197B0C4B-DD25-41D1-886B-31A33689AB4A}" srcId="{2AF5D07D-56DF-41DE-A6A3-2818D3795FBC}" destId="{9966B625-84D0-44AE-9FE7-1DB86D359AC6}" srcOrd="0" destOrd="0" parTransId="{F8762692-40B9-4E9C-A009-11376499436E}" sibTransId="{441963C3-99CB-4014-B893-D004F9C8037B}"/>
    <dgm:cxn modelId="{841D5875-B2A1-462E-B2C2-232BF93B71DF}" type="presOf" srcId="{E60BF670-4675-4B8B-BCCE-69ADB18216E1}" destId="{25BA6AC1-89A9-4AA0-B4A2-5DD485D4B8AE}" srcOrd="0" destOrd="1" presId="urn:microsoft.com/office/officeart/2005/8/layout/chevron2"/>
    <dgm:cxn modelId="{39C17C88-FD36-4080-917F-27A99F92EB21}" type="presOf" srcId="{CBFDBC5C-CD0E-4724-A853-8C49CE2B4052}" destId="{25BA6AC1-89A9-4AA0-B4A2-5DD485D4B8AE}" srcOrd="0" destOrd="0" presId="urn:microsoft.com/office/officeart/2005/8/layout/chevron2"/>
    <dgm:cxn modelId="{A97DCED0-1C4E-4A09-B302-50C4A8B6989D}" srcId="{9966B625-84D0-44AE-9FE7-1DB86D359AC6}" destId="{E60BF670-4675-4B8B-BCCE-69ADB18216E1}" srcOrd="1" destOrd="0" parTransId="{564C7D25-746C-4935-8B61-0A00FEFEE7FA}" sibTransId="{BEC0F44F-6478-4FC9-A174-8C43A738AA60}"/>
    <dgm:cxn modelId="{B486C9E5-812B-4CA4-8C4F-31B8E7F04665}" type="presOf" srcId="{2AF5D07D-56DF-41DE-A6A3-2818D3795FBC}" destId="{3F153BE1-3D5B-4E0A-8639-E8DD690F50DE}" srcOrd="0" destOrd="0" presId="urn:microsoft.com/office/officeart/2005/8/layout/chevron2"/>
    <dgm:cxn modelId="{0424D2DE-05F6-4A6D-8892-AF8DC2C33416}" type="presParOf" srcId="{3F153BE1-3D5B-4E0A-8639-E8DD690F50DE}" destId="{9F968CDF-89AC-45AC-8793-7CC9460C8828}" srcOrd="0" destOrd="0" presId="urn:microsoft.com/office/officeart/2005/8/layout/chevron2"/>
    <dgm:cxn modelId="{9AF7FCD6-0438-4EE4-B016-75DE90CCC489}" type="presParOf" srcId="{9F968CDF-89AC-45AC-8793-7CC9460C8828}" destId="{DB564FC0-26C3-4D42-B800-003879B6272E}" srcOrd="0" destOrd="0" presId="urn:microsoft.com/office/officeart/2005/8/layout/chevron2"/>
    <dgm:cxn modelId="{22264518-6ED0-46F7-A93B-D9B32A28BE55}" type="presParOf" srcId="{9F968CDF-89AC-45AC-8793-7CC9460C8828}" destId="{25BA6AC1-89A9-4AA0-B4A2-5DD485D4B8A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F5D07D-56DF-41DE-A6A3-2818D3795FB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9966B625-84D0-44AE-9FE7-1DB86D359AC6}">
      <dgm:prSet phldrT="[Texto]" custT="1"/>
      <dgm:spPr/>
      <dgm:t>
        <a:bodyPr/>
        <a:lstStyle/>
        <a:p>
          <a:r>
            <a:rPr lang="es-MX" sz="1800" dirty="0">
              <a:solidFill>
                <a:schemeClr val="bg1">
                  <a:lumMod val="95000"/>
                  <a:lumOff val="5000"/>
                </a:schemeClr>
              </a:solidFill>
            </a:rPr>
            <a:t>Dislalias orgánicas se dividen en:</a:t>
          </a:r>
        </a:p>
      </dgm:t>
    </dgm:pt>
    <dgm:pt modelId="{F8762692-40B9-4E9C-A009-11376499436E}" type="parTrans" cxnId="{197B0C4B-DD25-41D1-886B-31A33689AB4A}">
      <dgm:prSet/>
      <dgm:spPr/>
      <dgm:t>
        <a:bodyPr/>
        <a:lstStyle/>
        <a:p>
          <a:endParaRPr lang="es-MX"/>
        </a:p>
      </dgm:t>
    </dgm:pt>
    <dgm:pt modelId="{441963C3-99CB-4014-B893-D004F9C8037B}" type="sibTrans" cxnId="{197B0C4B-DD25-41D1-886B-31A33689AB4A}">
      <dgm:prSet/>
      <dgm:spPr/>
      <dgm:t>
        <a:bodyPr/>
        <a:lstStyle/>
        <a:p>
          <a:endParaRPr lang="es-MX"/>
        </a:p>
      </dgm:t>
    </dgm:pt>
    <dgm:pt modelId="{CBFDBC5C-CD0E-4724-A853-8C49CE2B4052}">
      <dgm:prSet phldrT="[Texto]" custT="1"/>
      <dgm:spPr>
        <a:solidFill>
          <a:srgbClr val="FAD6F1">
            <a:alpha val="90000"/>
          </a:srgbClr>
        </a:solidFill>
      </dgm:spPr>
      <dgm:t>
        <a:bodyPr/>
        <a:lstStyle/>
        <a:p>
          <a:pPr algn="just"/>
          <a:r>
            <a:rPr lang="es-MX" sz="1800" b="0" i="0" dirty="0">
              <a:solidFill>
                <a:schemeClr val="tx1"/>
              </a:solidFill>
            </a:rPr>
            <a:t>Disartrias, trastornos en la articulación, debido un trastorno motor de origen neurológico que está caracterizado por lentitud, debilidad, imprecisión, incoordinación, movimientos involuntarios y/o alteración del tono de la musculatura implicada en el habla, se clasifica por edad de inicio, etiología, curso natural, severidad, nivel de lesión, fisiopatología y por sus características perceptuales.</a:t>
          </a:r>
          <a:endParaRPr lang="es-MX" sz="1800" dirty="0">
            <a:solidFill>
              <a:schemeClr val="tx1"/>
            </a:solidFill>
          </a:endParaRPr>
        </a:p>
      </dgm:t>
    </dgm:pt>
    <dgm:pt modelId="{96B4F33D-765B-46AE-BF8B-ACC1EE5453E0}" type="parTrans" cxnId="{267CBB0F-7F3A-4190-A02D-C01F8A8FFA21}">
      <dgm:prSet/>
      <dgm:spPr/>
      <dgm:t>
        <a:bodyPr/>
        <a:lstStyle/>
        <a:p>
          <a:endParaRPr lang="es-MX"/>
        </a:p>
      </dgm:t>
    </dgm:pt>
    <dgm:pt modelId="{E2201EF5-0AD1-4EE5-90AD-C08C9D39B8FA}" type="sibTrans" cxnId="{267CBB0F-7F3A-4190-A02D-C01F8A8FFA21}">
      <dgm:prSet/>
      <dgm:spPr/>
      <dgm:t>
        <a:bodyPr/>
        <a:lstStyle/>
        <a:p>
          <a:endParaRPr lang="es-MX"/>
        </a:p>
      </dgm:t>
    </dgm:pt>
    <dgm:pt modelId="{D9F267D8-072C-4D61-B32E-B3708CDFCE3D}">
      <dgm:prSet phldrT="[Texto]" custT="1"/>
      <dgm:spPr>
        <a:solidFill>
          <a:srgbClr val="FAD6F1">
            <a:alpha val="90000"/>
          </a:srgbClr>
        </a:solidFill>
      </dgm:spPr>
      <dgm:t>
        <a:bodyPr/>
        <a:lstStyle/>
        <a:p>
          <a:pPr algn="just"/>
          <a:r>
            <a:rPr lang="es-MX" sz="1800" dirty="0" err="1">
              <a:solidFill>
                <a:schemeClr val="tx1"/>
              </a:solidFill>
            </a:rPr>
            <a:t>Disglosias</a:t>
          </a:r>
          <a:r>
            <a:rPr lang="es-MX" sz="1800" dirty="0">
              <a:solidFill>
                <a:schemeClr val="tx1"/>
              </a:solidFill>
            </a:rPr>
            <a:t>, trastornos de la articulación, debido a una malformación física en el aparato </a:t>
          </a:r>
          <a:r>
            <a:rPr lang="es-MX" sz="1800" dirty="0" err="1">
              <a:solidFill>
                <a:schemeClr val="tx1"/>
              </a:solidFill>
            </a:rPr>
            <a:t>fonoarticulador</a:t>
          </a:r>
          <a:r>
            <a:rPr lang="es-MX" sz="1800" dirty="0">
              <a:solidFill>
                <a:schemeClr val="tx1"/>
              </a:solidFill>
            </a:rPr>
            <a:t>. Se clasifican en: labiales, palatales, velares, linguales, mandibulares y dentales</a:t>
          </a:r>
          <a:r>
            <a:rPr lang="es-MX" sz="1800" dirty="0">
              <a:solidFill>
                <a:schemeClr val="bg1"/>
              </a:solidFill>
            </a:rPr>
            <a:t>.</a:t>
          </a:r>
        </a:p>
      </dgm:t>
    </dgm:pt>
    <dgm:pt modelId="{78977098-406F-472B-A648-896EC1381FDC}" type="parTrans" cxnId="{4546910C-FDAE-49E7-BD70-8CFB9D177782}">
      <dgm:prSet/>
      <dgm:spPr/>
      <dgm:t>
        <a:bodyPr/>
        <a:lstStyle/>
        <a:p>
          <a:endParaRPr lang="es-MX"/>
        </a:p>
      </dgm:t>
    </dgm:pt>
    <dgm:pt modelId="{34CC6EF6-7129-436F-AD2C-CE38812BB1F8}" type="sibTrans" cxnId="{4546910C-FDAE-49E7-BD70-8CFB9D177782}">
      <dgm:prSet/>
      <dgm:spPr/>
      <dgm:t>
        <a:bodyPr/>
        <a:lstStyle/>
        <a:p>
          <a:endParaRPr lang="es-MX"/>
        </a:p>
      </dgm:t>
    </dgm:pt>
    <dgm:pt modelId="{3F153BE1-3D5B-4E0A-8639-E8DD690F50DE}" type="pres">
      <dgm:prSet presAssocID="{2AF5D07D-56DF-41DE-A6A3-2818D3795FBC}" presName="linearFlow" presStyleCnt="0">
        <dgm:presLayoutVars>
          <dgm:dir/>
          <dgm:animLvl val="lvl"/>
          <dgm:resizeHandles val="exact"/>
        </dgm:presLayoutVars>
      </dgm:prSet>
      <dgm:spPr/>
    </dgm:pt>
    <dgm:pt modelId="{9F968CDF-89AC-45AC-8793-7CC9460C8828}" type="pres">
      <dgm:prSet presAssocID="{9966B625-84D0-44AE-9FE7-1DB86D359AC6}" presName="composite" presStyleCnt="0"/>
      <dgm:spPr/>
    </dgm:pt>
    <dgm:pt modelId="{DB564FC0-26C3-4D42-B800-003879B6272E}" type="pres">
      <dgm:prSet presAssocID="{9966B625-84D0-44AE-9FE7-1DB86D359AC6}" presName="parentText" presStyleLbl="alignNode1" presStyleIdx="0" presStyleCnt="1" custScaleX="72187" custLinFactNeighborX="1506" custLinFactNeighborY="-98">
        <dgm:presLayoutVars>
          <dgm:chMax val="1"/>
          <dgm:bulletEnabled val="1"/>
        </dgm:presLayoutVars>
      </dgm:prSet>
      <dgm:spPr/>
    </dgm:pt>
    <dgm:pt modelId="{25BA6AC1-89A9-4AA0-B4A2-5DD485D4B8AE}" type="pres">
      <dgm:prSet presAssocID="{9966B625-84D0-44AE-9FE7-1DB86D359AC6}" presName="descendantText" presStyleLbl="alignAcc1" presStyleIdx="0" presStyleCnt="1" custScaleX="108086" custScaleY="99476" custLinFactNeighborX="-99" custLinFactNeighborY="3474">
        <dgm:presLayoutVars>
          <dgm:bulletEnabled val="1"/>
        </dgm:presLayoutVars>
      </dgm:prSet>
      <dgm:spPr/>
    </dgm:pt>
  </dgm:ptLst>
  <dgm:cxnLst>
    <dgm:cxn modelId="{4546910C-FDAE-49E7-BD70-8CFB9D177782}" srcId="{9966B625-84D0-44AE-9FE7-1DB86D359AC6}" destId="{D9F267D8-072C-4D61-B32E-B3708CDFCE3D}" srcOrd="1" destOrd="0" parTransId="{78977098-406F-472B-A648-896EC1381FDC}" sibTransId="{34CC6EF6-7129-436F-AD2C-CE38812BB1F8}"/>
    <dgm:cxn modelId="{267CBB0F-7F3A-4190-A02D-C01F8A8FFA21}" srcId="{9966B625-84D0-44AE-9FE7-1DB86D359AC6}" destId="{CBFDBC5C-CD0E-4724-A853-8C49CE2B4052}" srcOrd="0" destOrd="0" parTransId="{96B4F33D-765B-46AE-BF8B-ACC1EE5453E0}" sibTransId="{E2201EF5-0AD1-4EE5-90AD-C08C9D39B8FA}"/>
    <dgm:cxn modelId="{32B0DC43-492E-456D-8341-5649BEC7B521}" type="presOf" srcId="{CBFDBC5C-CD0E-4724-A853-8C49CE2B4052}" destId="{25BA6AC1-89A9-4AA0-B4A2-5DD485D4B8AE}" srcOrd="0" destOrd="0" presId="urn:microsoft.com/office/officeart/2005/8/layout/chevron2"/>
    <dgm:cxn modelId="{71271864-BE26-4917-A1C9-708ED19EB3BB}" type="presOf" srcId="{2AF5D07D-56DF-41DE-A6A3-2818D3795FBC}" destId="{3F153BE1-3D5B-4E0A-8639-E8DD690F50DE}" srcOrd="0" destOrd="0" presId="urn:microsoft.com/office/officeart/2005/8/layout/chevron2"/>
    <dgm:cxn modelId="{197B0C4B-DD25-41D1-886B-31A33689AB4A}" srcId="{2AF5D07D-56DF-41DE-A6A3-2818D3795FBC}" destId="{9966B625-84D0-44AE-9FE7-1DB86D359AC6}" srcOrd="0" destOrd="0" parTransId="{F8762692-40B9-4E9C-A009-11376499436E}" sibTransId="{441963C3-99CB-4014-B893-D004F9C8037B}"/>
    <dgm:cxn modelId="{AFE2FFA7-11F2-47AD-859E-430957F971F0}" type="presOf" srcId="{9966B625-84D0-44AE-9FE7-1DB86D359AC6}" destId="{DB564FC0-26C3-4D42-B800-003879B6272E}" srcOrd="0" destOrd="0" presId="urn:microsoft.com/office/officeart/2005/8/layout/chevron2"/>
    <dgm:cxn modelId="{E47BCDE7-E9D0-4F36-BF8D-3E62D4E740CF}" type="presOf" srcId="{D9F267D8-072C-4D61-B32E-B3708CDFCE3D}" destId="{25BA6AC1-89A9-4AA0-B4A2-5DD485D4B8AE}" srcOrd="0" destOrd="1" presId="urn:microsoft.com/office/officeart/2005/8/layout/chevron2"/>
    <dgm:cxn modelId="{933FE9C1-3433-49A0-A3D4-74D36737F35E}" type="presParOf" srcId="{3F153BE1-3D5B-4E0A-8639-E8DD690F50DE}" destId="{9F968CDF-89AC-45AC-8793-7CC9460C8828}" srcOrd="0" destOrd="0" presId="urn:microsoft.com/office/officeart/2005/8/layout/chevron2"/>
    <dgm:cxn modelId="{F0C3C4F1-6B66-4823-9800-CCDC36DE77E0}" type="presParOf" srcId="{9F968CDF-89AC-45AC-8793-7CC9460C8828}" destId="{DB564FC0-26C3-4D42-B800-003879B6272E}" srcOrd="0" destOrd="0" presId="urn:microsoft.com/office/officeart/2005/8/layout/chevron2"/>
    <dgm:cxn modelId="{17C02D2E-4D0B-4303-8543-AD2C162E5C1B}" type="presParOf" srcId="{9F968CDF-89AC-45AC-8793-7CC9460C8828}" destId="{25BA6AC1-89A9-4AA0-B4A2-5DD485D4B8A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D7A1AC-1743-4456-A247-69D06808E84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D188BC5E-E958-4C8A-B952-132B0AC1E88F}">
      <dgm:prSet phldrT="[Texto]" custT="1"/>
      <dgm:spPr>
        <a:solidFill>
          <a:schemeClr val="accent6">
            <a:lumMod val="20000"/>
            <a:lumOff val="80000"/>
          </a:schemeClr>
        </a:solidFill>
      </dgm:spPr>
      <dgm:t>
        <a:bodyPr/>
        <a:lstStyle/>
        <a:p>
          <a:r>
            <a:rPr lang="es-MX" sz="2400" dirty="0"/>
            <a:t>1. </a:t>
          </a:r>
          <a:r>
            <a:rPr lang="es-MX" sz="2400" dirty="0">
              <a:latin typeface="Arial" panose="020B0604020202020204" pitchFamily="34" charset="0"/>
              <a:cs typeface="Arial" panose="020B0604020202020204" pitchFamily="34" charset="0"/>
            </a:rPr>
            <a:t>Etapa </a:t>
          </a:r>
          <a:r>
            <a:rPr lang="es-MX" sz="2400" dirty="0" err="1">
              <a:latin typeface="Arial" panose="020B0604020202020204" pitchFamily="34" charset="0"/>
              <a:cs typeface="Arial" panose="020B0604020202020204" pitchFamily="34" charset="0"/>
            </a:rPr>
            <a:t>Prelingüística</a:t>
          </a:r>
          <a:r>
            <a:rPr lang="es-MX" sz="2400" dirty="0">
              <a:latin typeface="Arial" panose="020B0604020202020204" pitchFamily="34" charset="0"/>
              <a:cs typeface="Arial" panose="020B0604020202020204" pitchFamily="34" charset="0"/>
            </a:rPr>
            <a:t>. Parte 1</a:t>
          </a:r>
        </a:p>
      </dgm:t>
    </dgm:pt>
    <dgm:pt modelId="{57B6D92B-F430-4A18-8398-D49954D2313F}" type="parTrans" cxnId="{B624A76C-4F2D-4794-958C-C297BE19DC42}">
      <dgm:prSet/>
      <dgm:spPr/>
      <dgm:t>
        <a:bodyPr/>
        <a:lstStyle/>
        <a:p>
          <a:endParaRPr lang="es-MX"/>
        </a:p>
      </dgm:t>
    </dgm:pt>
    <dgm:pt modelId="{B2142008-FD80-4DC2-B7B3-231E6A91C5D3}" type="sibTrans" cxnId="{B624A76C-4F2D-4794-958C-C297BE19DC42}">
      <dgm:prSet/>
      <dgm:spPr/>
      <dgm:t>
        <a:bodyPr/>
        <a:lstStyle/>
        <a:p>
          <a:endParaRPr lang="es-MX"/>
        </a:p>
      </dgm:t>
    </dgm:pt>
    <dgm:pt modelId="{631C2477-B3C6-4991-80E4-AAA3E7BA353C}">
      <dgm:prSet phldrT="[Texto]" custT="1"/>
      <dgm:spPr>
        <a:solidFill>
          <a:schemeClr val="accent6">
            <a:lumMod val="50000"/>
          </a:schemeClr>
        </a:solidFill>
      </dgm:spPr>
      <dgm:t>
        <a:bodyPr/>
        <a:lstStyle/>
        <a:p>
          <a:r>
            <a:rPr lang="es-MX" sz="1400" dirty="0">
              <a:solidFill>
                <a:schemeClr val="bg1"/>
              </a:solidFill>
              <a:latin typeface="Arial" panose="020B0604020202020204" pitchFamily="34" charset="0"/>
              <a:cs typeface="Arial" panose="020B0604020202020204" pitchFamily="34" charset="0"/>
            </a:rPr>
            <a:t>Alrededor de los 8 meses se da la</a:t>
          </a:r>
          <a:r>
            <a:rPr lang="es-ES" sz="1400" dirty="0">
              <a:solidFill>
                <a:schemeClr val="bg1"/>
              </a:solidFill>
              <a:latin typeface="Arial" panose="020B0604020202020204" pitchFamily="34" charset="0"/>
              <a:cs typeface="Arial" panose="020B0604020202020204" pitchFamily="34" charset="0"/>
            </a:rPr>
            <a:t> </a:t>
          </a:r>
          <a:r>
            <a:rPr lang="es-ES" sz="1400" dirty="0" err="1">
              <a:solidFill>
                <a:schemeClr val="bg1"/>
              </a:solidFill>
              <a:latin typeface="Arial" panose="020B0604020202020204" pitchFamily="34" charset="0"/>
              <a:cs typeface="Arial" panose="020B0604020202020204" pitchFamily="34" charset="0"/>
            </a:rPr>
            <a:t>preconversación</a:t>
          </a:r>
          <a:r>
            <a:rPr lang="es-ES" sz="1400" dirty="0">
              <a:solidFill>
                <a:schemeClr val="bg1"/>
              </a:solidFill>
              <a:latin typeface="Arial" panose="020B0604020202020204" pitchFamily="34" charset="0"/>
              <a:cs typeface="Arial" panose="020B0604020202020204" pitchFamily="34" charset="0"/>
            </a:rPr>
            <a:t>, conocido como vocalizaciones. Aquí los niños intentan espaciar y acortar las vocalizaciones para dejar lugar a la respuesta del adulto.</a:t>
          </a:r>
          <a:endParaRPr lang="es-MX" sz="1400" dirty="0">
            <a:solidFill>
              <a:schemeClr val="bg1"/>
            </a:solidFill>
            <a:latin typeface="Arial" panose="020B0604020202020204" pitchFamily="34" charset="0"/>
            <a:cs typeface="Arial" panose="020B0604020202020204" pitchFamily="34" charset="0"/>
          </a:endParaRPr>
        </a:p>
      </dgm:t>
    </dgm:pt>
    <dgm:pt modelId="{1EC81A1B-4AD8-4202-9517-1B2A90CE92FD}" type="parTrans" cxnId="{D18AC301-28F6-4946-8D6B-AA666419941E}">
      <dgm:prSet/>
      <dgm:spPr/>
      <dgm:t>
        <a:bodyPr/>
        <a:lstStyle/>
        <a:p>
          <a:endParaRPr lang="es-MX"/>
        </a:p>
      </dgm:t>
    </dgm:pt>
    <dgm:pt modelId="{52DBEF3C-9262-4598-BC31-709FFAFC3C7C}" type="sibTrans" cxnId="{D18AC301-28F6-4946-8D6B-AA666419941E}">
      <dgm:prSet/>
      <dgm:spPr/>
      <dgm:t>
        <a:bodyPr/>
        <a:lstStyle/>
        <a:p>
          <a:endParaRPr lang="es-MX"/>
        </a:p>
      </dgm:t>
    </dgm:pt>
    <dgm:pt modelId="{2B9CC28E-974D-4B18-A162-588B7BDDC7E9}">
      <dgm:prSet phldrT="[Texto]" custT="1"/>
      <dgm:spPr>
        <a:solidFill>
          <a:schemeClr val="accent2">
            <a:lumMod val="75000"/>
          </a:schemeClr>
        </a:solidFill>
      </dgm:spPr>
      <dgm:t>
        <a:bodyPr/>
        <a:lstStyle/>
        <a:p>
          <a:r>
            <a:rPr lang="es-MX" sz="2400" dirty="0">
              <a:solidFill>
                <a:schemeClr val="bg1"/>
              </a:solidFill>
              <a:latin typeface="Arial" panose="020B0604020202020204" pitchFamily="34" charset="0"/>
              <a:cs typeface="Arial" panose="020B0604020202020204" pitchFamily="34" charset="0"/>
            </a:rPr>
            <a:t>1. Etapa </a:t>
          </a:r>
          <a:r>
            <a:rPr lang="es-MX" sz="2400" dirty="0" err="1">
              <a:solidFill>
                <a:schemeClr val="bg1"/>
              </a:solidFill>
              <a:latin typeface="Arial" panose="020B0604020202020204" pitchFamily="34" charset="0"/>
              <a:cs typeface="Arial" panose="020B0604020202020204" pitchFamily="34" charset="0"/>
            </a:rPr>
            <a:t>prelingüística</a:t>
          </a:r>
          <a:r>
            <a:rPr lang="es-MX" sz="2400" dirty="0">
              <a:solidFill>
                <a:schemeClr val="bg1"/>
              </a:solidFill>
              <a:latin typeface="Arial" panose="020B0604020202020204" pitchFamily="34" charset="0"/>
              <a:cs typeface="Arial" panose="020B0604020202020204" pitchFamily="34" charset="0"/>
            </a:rPr>
            <a:t>. Parte 2</a:t>
          </a:r>
        </a:p>
      </dgm:t>
    </dgm:pt>
    <dgm:pt modelId="{268FDD5B-8674-4758-A22C-0E4743052875}" type="parTrans" cxnId="{37D99034-1E6C-4C4A-8D29-E9A946B5DF33}">
      <dgm:prSet/>
      <dgm:spPr/>
      <dgm:t>
        <a:bodyPr/>
        <a:lstStyle/>
        <a:p>
          <a:endParaRPr lang="es-MX"/>
        </a:p>
      </dgm:t>
    </dgm:pt>
    <dgm:pt modelId="{1AF47394-2033-442A-86CB-52C1A1F96AC9}" type="sibTrans" cxnId="{37D99034-1E6C-4C4A-8D29-E9A946B5DF33}">
      <dgm:prSet/>
      <dgm:spPr/>
      <dgm:t>
        <a:bodyPr/>
        <a:lstStyle/>
        <a:p>
          <a:endParaRPr lang="es-MX"/>
        </a:p>
      </dgm:t>
    </dgm:pt>
    <dgm:pt modelId="{DD2CBF60-6BC5-4923-9568-79FFE7E3ED4E}">
      <dgm:prSet phldrT="[Texto]" custT="1"/>
      <dgm:spPr>
        <a:solidFill>
          <a:schemeClr val="accent6">
            <a:lumMod val="50000"/>
          </a:schemeClr>
        </a:solidFill>
      </dgm:spPr>
      <dgm:t>
        <a:bodyPr/>
        <a:lstStyle/>
        <a:p>
          <a:r>
            <a:rPr lang="es-MX" sz="1400" dirty="0">
              <a:solidFill>
                <a:srgbClr val="FFFF00"/>
              </a:solidFill>
              <a:latin typeface="Arial" panose="020B0604020202020204" pitchFamily="34" charset="0"/>
              <a:cs typeface="Arial" panose="020B0604020202020204" pitchFamily="34" charset="0"/>
            </a:rPr>
            <a:t>Del 1 al 1</a:t>
          </a:r>
          <a:r>
            <a:rPr lang="es-ES_tradnl" sz="1400" dirty="0">
              <a:solidFill>
                <a:srgbClr val="FFFF00"/>
              </a:solidFill>
            </a:rPr>
            <a:t>½ </a:t>
          </a:r>
          <a:r>
            <a:rPr lang="es-MX" sz="1400" dirty="0">
              <a:solidFill>
                <a:srgbClr val="FFFF00"/>
              </a:solidFill>
              <a:latin typeface="Arial" panose="020B0604020202020204" pitchFamily="34" charset="0"/>
              <a:cs typeface="Arial" panose="020B0604020202020204" pitchFamily="34" charset="0"/>
            </a:rPr>
            <a:t>año de vida; consigue una MLU 1.5, con un vocabulario de 50 en el lexicón mental. Lo que le permite producir; por un lado, palabras de dos sílabas y; por otro unir dos elementos (palabra + palabra) de contenido para formar oraciones cortas de dos palabras.</a:t>
          </a:r>
        </a:p>
      </dgm:t>
    </dgm:pt>
    <dgm:pt modelId="{2993D7C5-D44D-400A-8CAF-6A319B8D36C7}" type="parTrans" cxnId="{17C3B47A-0C16-41C8-BDAA-DE0C21A0FB38}">
      <dgm:prSet/>
      <dgm:spPr/>
      <dgm:t>
        <a:bodyPr/>
        <a:lstStyle/>
        <a:p>
          <a:endParaRPr lang="es-MX"/>
        </a:p>
      </dgm:t>
    </dgm:pt>
    <dgm:pt modelId="{3EEB1131-822A-4E74-B19D-08D1A286A208}" type="sibTrans" cxnId="{17C3B47A-0C16-41C8-BDAA-DE0C21A0FB38}">
      <dgm:prSet/>
      <dgm:spPr/>
      <dgm:t>
        <a:bodyPr/>
        <a:lstStyle/>
        <a:p>
          <a:endParaRPr lang="es-MX"/>
        </a:p>
      </dgm:t>
    </dgm:pt>
    <dgm:pt modelId="{7CF5E8B5-1366-42E1-8B19-00479FC428C2}">
      <dgm:prSet phldrT="[Texto]" custT="1"/>
      <dgm:spPr>
        <a:solidFill>
          <a:schemeClr val="accent6">
            <a:lumMod val="40000"/>
            <a:lumOff val="60000"/>
          </a:schemeClr>
        </a:solidFill>
      </dgm:spPr>
      <dgm:t>
        <a:bodyPr/>
        <a:lstStyle/>
        <a:p>
          <a:r>
            <a:rPr lang="es-ES" sz="1500" dirty="0">
              <a:solidFill>
                <a:srgbClr val="0070C0"/>
              </a:solidFill>
              <a:latin typeface="Arial" panose="020B0604020202020204" pitchFamily="34" charset="0"/>
              <a:cs typeface="Arial" panose="020B0604020202020204" pitchFamily="34" charset="0"/>
            </a:rPr>
            <a:t>Alrededor del primer año de vida el infante debe producir cerca de 10 palabras y comenzar a controlar su tono de voz</a:t>
          </a:r>
          <a:endParaRPr lang="es-MX" sz="1500" dirty="0">
            <a:solidFill>
              <a:srgbClr val="0070C0"/>
            </a:solidFill>
            <a:latin typeface="Arial" panose="020B0604020202020204" pitchFamily="34" charset="0"/>
            <a:cs typeface="Arial" panose="020B0604020202020204" pitchFamily="34" charset="0"/>
          </a:endParaRPr>
        </a:p>
      </dgm:t>
    </dgm:pt>
    <dgm:pt modelId="{828EA5CF-E9A0-461A-8491-AC07E22F292F}" type="parTrans" cxnId="{3387FD87-C544-41D4-993E-7143A19C29B8}">
      <dgm:prSet/>
      <dgm:spPr/>
      <dgm:t>
        <a:bodyPr/>
        <a:lstStyle/>
        <a:p>
          <a:endParaRPr lang="es-MX"/>
        </a:p>
      </dgm:t>
    </dgm:pt>
    <dgm:pt modelId="{F5CBAAF7-56E8-4F3F-8BC0-960AA8E1CE10}" type="sibTrans" cxnId="{3387FD87-C544-41D4-993E-7143A19C29B8}">
      <dgm:prSet/>
      <dgm:spPr/>
      <dgm:t>
        <a:bodyPr/>
        <a:lstStyle/>
        <a:p>
          <a:endParaRPr lang="es-MX"/>
        </a:p>
      </dgm:t>
    </dgm:pt>
    <dgm:pt modelId="{BC040192-6C0C-407E-8287-B96D95549D9C}">
      <dgm:prSet custT="1"/>
      <dgm:spPr>
        <a:solidFill>
          <a:schemeClr val="accent6">
            <a:lumMod val="60000"/>
            <a:lumOff val="40000"/>
          </a:schemeClr>
        </a:solidFill>
      </dgm:spPr>
      <dgm:t>
        <a:bodyPr/>
        <a:lstStyle/>
        <a:p>
          <a:r>
            <a:rPr lang="es-MX" sz="2400" dirty="0">
              <a:solidFill>
                <a:schemeClr val="tx2">
                  <a:lumMod val="50000"/>
                </a:schemeClr>
              </a:solidFill>
              <a:latin typeface="Arial" panose="020B0604020202020204" pitchFamily="34" charset="0"/>
              <a:cs typeface="Arial" panose="020B0604020202020204" pitchFamily="34" charset="0"/>
            </a:rPr>
            <a:t>2</a:t>
          </a:r>
          <a:r>
            <a:rPr lang="es-MX" sz="2400" dirty="0">
              <a:solidFill>
                <a:srgbClr val="F5A9E1"/>
              </a:solidFill>
              <a:latin typeface="Arial" panose="020B0604020202020204" pitchFamily="34" charset="0"/>
              <a:cs typeface="Arial" panose="020B0604020202020204" pitchFamily="34" charset="0"/>
            </a:rPr>
            <a:t>. </a:t>
          </a:r>
          <a:r>
            <a:rPr lang="es-MX" sz="2400" dirty="0">
              <a:solidFill>
                <a:srgbClr val="002060"/>
              </a:solidFill>
              <a:latin typeface="Arial" panose="020B0604020202020204" pitchFamily="34" charset="0"/>
              <a:cs typeface="Arial" panose="020B0604020202020204" pitchFamily="34" charset="0"/>
            </a:rPr>
            <a:t>Primer desarrollo sintáctico. Parte 1</a:t>
          </a:r>
        </a:p>
      </dgm:t>
    </dgm:pt>
    <dgm:pt modelId="{EC76B7C2-536E-4895-BCBA-C21022ABCAEB}" type="parTrans" cxnId="{395F624B-83B3-4CBB-BEE3-5D54C144D97C}">
      <dgm:prSet/>
      <dgm:spPr/>
      <dgm:t>
        <a:bodyPr/>
        <a:lstStyle/>
        <a:p>
          <a:endParaRPr lang="es-MX"/>
        </a:p>
      </dgm:t>
    </dgm:pt>
    <dgm:pt modelId="{CFBBF2EE-CB9C-4FAF-AF1D-846F2F6807CB}" type="sibTrans" cxnId="{395F624B-83B3-4CBB-BEE3-5D54C144D97C}">
      <dgm:prSet/>
      <dgm:spPr/>
      <dgm:t>
        <a:bodyPr/>
        <a:lstStyle/>
        <a:p>
          <a:endParaRPr lang="es-MX"/>
        </a:p>
      </dgm:t>
    </dgm:pt>
    <dgm:pt modelId="{7E81331D-3251-404C-8FE9-515482130A59}" type="pres">
      <dgm:prSet presAssocID="{A1D7A1AC-1743-4456-A247-69D06808E845}" presName="theList" presStyleCnt="0">
        <dgm:presLayoutVars>
          <dgm:dir/>
          <dgm:animLvl val="lvl"/>
          <dgm:resizeHandles val="exact"/>
        </dgm:presLayoutVars>
      </dgm:prSet>
      <dgm:spPr/>
    </dgm:pt>
    <dgm:pt modelId="{7D4A5486-E342-4C7D-B05B-B0CEEC2DB8AC}" type="pres">
      <dgm:prSet presAssocID="{D188BC5E-E958-4C8A-B952-132B0AC1E88F}" presName="compNode" presStyleCnt="0"/>
      <dgm:spPr/>
    </dgm:pt>
    <dgm:pt modelId="{D190DE3A-C3C8-4BDB-AFE7-EA948C8FD2D5}" type="pres">
      <dgm:prSet presAssocID="{D188BC5E-E958-4C8A-B952-132B0AC1E88F}" presName="aNode" presStyleLbl="bgShp" presStyleIdx="0" presStyleCnt="3"/>
      <dgm:spPr/>
    </dgm:pt>
    <dgm:pt modelId="{3D4F04D7-F124-46EC-B172-255C3BDB0C13}" type="pres">
      <dgm:prSet presAssocID="{D188BC5E-E958-4C8A-B952-132B0AC1E88F}" presName="textNode" presStyleLbl="bgShp" presStyleIdx="0" presStyleCnt="3"/>
      <dgm:spPr/>
    </dgm:pt>
    <dgm:pt modelId="{7EF483DB-FB6A-4FFE-89CB-6D7901496A3E}" type="pres">
      <dgm:prSet presAssocID="{D188BC5E-E958-4C8A-B952-132B0AC1E88F}" presName="compChildNode" presStyleCnt="0"/>
      <dgm:spPr/>
    </dgm:pt>
    <dgm:pt modelId="{7608AB18-5AA0-4632-AB94-E609D1553C1B}" type="pres">
      <dgm:prSet presAssocID="{D188BC5E-E958-4C8A-B952-132B0AC1E88F}" presName="theInnerList" presStyleCnt="0"/>
      <dgm:spPr/>
    </dgm:pt>
    <dgm:pt modelId="{7DEEFBF0-E578-4D58-94E3-593CB8CE7B71}" type="pres">
      <dgm:prSet presAssocID="{631C2477-B3C6-4991-80E4-AAA3E7BA353C}" presName="childNode" presStyleLbl="node1" presStyleIdx="0" presStyleCnt="3" custScaleY="113006" custLinFactNeighborX="3630" custLinFactNeighborY="-2409">
        <dgm:presLayoutVars>
          <dgm:bulletEnabled val="1"/>
        </dgm:presLayoutVars>
      </dgm:prSet>
      <dgm:spPr/>
    </dgm:pt>
    <dgm:pt modelId="{86FE5493-9D5E-4E91-8BDD-7564090C3541}" type="pres">
      <dgm:prSet presAssocID="{D188BC5E-E958-4C8A-B952-132B0AC1E88F}" presName="aSpace" presStyleCnt="0"/>
      <dgm:spPr/>
    </dgm:pt>
    <dgm:pt modelId="{0A7D7A30-C6CC-4561-9661-C1023F58B7D1}" type="pres">
      <dgm:prSet presAssocID="{2B9CC28E-974D-4B18-A162-588B7BDDC7E9}" presName="compNode" presStyleCnt="0"/>
      <dgm:spPr/>
    </dgm:pt>
    <dgm:pt modelId="{705A9445-A954-43D2-B59A-CA6ED426E5E4}" type="pres">
      <dgm:prSet presAssocID="{2B9CC28E-974D-4B18-A162-588B7BDDC7E9}" presName="aNode" presStyleLbl="bgShp" presStyleIdx="1" presStyleCnt="3" custLinFactNeighborX="-671" custLinFactNeighborY="4758"/>
      <dgm:spPr/>
    </dgm:pt>
    <dgm:pt modelId="{7D824E6F-606C-439C-81C1-04BE2F865480}" type="pres">
      <dgm:prSet presAssocID="{2B9CC28E-974D-4B18-A162-588B7BDDC7E9}" presName="textNode" presStyleLbl="bgShp" presStyleIdx="1" presStyleCnt="3"/>
      <dgm:spPr/>
    </dgm:pt>
    <dgm:pt modelId="{F10BC9E9-2953-4DD8-BF40-C589BC3E003A}" type="pres">
      <dgm:prSet presAssocID="{2B9CC28E-974D-4B18-A162-588B7BDDC7E9}" presName="compChildNode" presStyleCnt="0"/>
      <dgm:spPr/>
    </dgm:pt>
    <dgm:pt modelId="{48369F53-1998-4797-BAB0-33ACD0B18105}" type="pres">
      <dgm:prSet presAssocID="{2B9CC28E-974D-4B18-A162-588B7BDDC7E9}" presName="theInnerList" presStyleCnt="0"/>
      <dgm:spPr/>
    </dgm:pt>
    <dgm:pt modelId="{ABA308B6-8C60-4864-9E77-B653976993D8}" type="pres">
      <dgm:prSet presAssocID="{7CF5E8B5-1366-42E1-8B19-00479FC428C2}" presName="childNode" presStyleLbl="node1" presStyleIdx="1" presStyleCnt="3">
        <dgm:presLayoutVars>
          <dgm:bulletEnabled val="1"/>
        </dgm:presLayoutVars>
      </dgm:prSet>
      <dgm:spPr/>
    </dgm:pt>
    <dgm:pt modelId="{71D896BC-B646-4708-87CD-C2A4B2032F6D}" type="pres">
      <dgm:prSet presAssocID="{2B9CC28E-974D-4B18-A162-588B7BDDC7E9}" presName="aSpace" presStyleCnt="0"/>
      <dgm:spPr/>
    </dgm:pt>
    <dgm:pt modelId="{6C0E3FE3-7FBC-45AB-A05F-4ED108182329}" type="pres">
      <dgm:prSet presAssocID="{BC040192-6C0C-407E-8287-B96D95549D9C}" presName="compNode" presStyleCnt="0"/>
      <dgm:spPr/>
    </dgm:pt>
    <dgm:pt modelId="{5CFE88FA-B7D0-4B9E-83CE-FB2E0892995D}" type="pres">
      <dgm:prSet presAssocID="{BC040192-6C0C-407E-8287-B96D95549D9C}" presName="aNode" presStyleLbl="bgShp" presStyleIdx="2" presStyleCnt="3"/>
      <dgm:spPr/>
    </dgm:pt>
    <dgm:pt modelId="{A199C51A-3AFA-447F-A664-127519B52C4D}" type="pres">
      <dgm:prSet presAssocID="{BC040192-6C0C-407E-8287-B96D95549D9C}" presName="textNode" presStyleLbl="bgShp" presStyleIdx="2" presStyleCnt="3"/>
      <dgm:spPr/>
    </dgm:pt>
    <dgm:pt modelId="{69B2C7AE-DE87-45D3-911B-183E556651AD}" type="pres">
      <dgm:prSet presAssocID="{BC040192-6C0C-407E-8287-B96D95549D9C}" presName="compChildNode" presStyleCnt="0"/>
      <dgm:spPr/>
    </dgm:pt>
    <dgm:pt modelId="{310B6507-3CB1-4799-BC5C-4F27E14D8E82}" type="pres">
      <dgm:prSet presAssocID="{BC040192-6C0C-407E-8287-B96D95549D9C}" presName="theInnerList" presStyleCnt="0"/>
      <dgm:spPr/>
    </dgm:pt>
    <dgm:pt modelId="{DE8EC0E4-BA92-4FFC-8AC0-71037ACB39D8}" type="pres">
      <dgm:prSet presAssocID="{DD2CBF60-6BC5-4923-9568-79FFE7E3ED4E}" presName="childNode" presStyleLbl="node1" presStyleIdx="2" presStyleCnt="3" custScaleY="100324" custLinFactNeighborX="4986" custLinFactNeighborY="-2245">
        <dgm:presLayoutVars>
          <dgm:bulletEnabled val="1"/>
        </dgm:presLayoutVars>
      </dgm:prSet>
      <dgm:spPr/>
    </dgm:pt>
  </dgm:ptLst>
  <dgm:cxnLst>
    <dgm:cxn modelId="{D18AC301-28F6-4946-8D6B-AA666419941E}" srcId="{D188BC5E-E958-4C8A-B952-132B0AC1E88F}" destId="{631C2477-B3C6-4991-80E4-AAA3E7BA353C}" srcOrd="0" destOrd="0" parTransId="{1EC81A1B-4AD8-4202-9517-1B2A90CE92FD}" sibTransId="{52DBEF3C-9262-4598-BC31-709FFAFC3C7C}"/>
    <dgm:cxn modelId="{5A426211-CD70-41A1-B7B8-8C11895AE194}" type="presOf" srcId="{2B9CC28E-974D-4B18-A162-588B7BDDC7E9}" destId="{7D824E6F-606C-439C-81C1-04BE2F865480}" srcOrd="1" destOrd="0" presId="urn:microsoft.com/office/officeart/2005/8/layout/lProcess2"/>
    <dgm:cxn modelId="{15730924-AB73-46C6-A4B4-B3F68C82C7FF}" type="presOf" srcId="{BC040192-6C0C-407E-8287-B96D95549D9C}" destId="{5CFE88FA-B7D0-4B9E-83CE-FB2E0892995D}" srcOrd="0" destOrd="0" presId="urn:microsoft.com/office/officeart/2005/8/layout/lProcess2"/>
    <dgm:cxn modelId="{34FA892E-ABFD-49D5-B65A-B57BECE1F06D}" type="presOf" srcId="{D188BC5E-E958-4C8A-B952-132B0AC1E88F}" destId="{D190DE3A-C3C8-4BDB-AFE7-EA948C8FD2D5}" srcOrd="0" destOrd="0" presId="urn:microsoft.com/office/officeart/2005/8/layout/lProcess2"/>
    <dgm:cxn modelId="{37D99034-1E6C-4C4A-8D29-E9A946B5DF33}" srcId="{A1D7A1AC-1743-4456-A247-69D06808E845}" destId="{2B9CC28E-974D-4B18-A162-588B7BDDC7E9}" srcOrd="1" destOrd="0" parTransId="{268FDD5B-8674-4758-A22C-0E4743052875}" sibTransId="{1AF47394-2033-442A-86CB-52C1A1F96AC9}"/>
    <dgm:cxn modelId="{12287740-7135-4D85-B867-88E602206AAF}" type="presOf" srcId="{DD2CBF60-6BC5-4923-9568-79FFE7E3ED4E}" destId="{DE8EC0E4-BA92-4FFC-8AC0-71037ACB39D8}" srcOrd="0" destOrd="0" presId="urn:microsoft.com/office/officeart/2005/8/layout/lProcess2"/>
    <dgm:cxn modelId="{073B555B-5A20-4C8A-BDD9-D156D08DACEB}" type="presOf" srcId="{631C2477-B3C6-4991-80E4-AAA3E7BA353C}" destId="{7DEEFBF0-E578-4D58-94E3-593CB8CE7B71}" srcOrd="0" destOrd="0" presId="urn:microsoft.com/office/officeart/2005/8/layout/lProcess2"/>
    <dgm:cxn modelId="{395F624B-83B3-4CBB-BEE3-5D54C144D97C}" srcId="{A1D7A1AC-1743-4456-A247-69D06808E845}" destId="{BC040192-6C0C-407E-8287-B96D95549D9C}" srcOrd="2" destOrd="0" parTransId="{EC76B7C2-536E-4895-BCBA-C21022ABCAEB}" sibTransId="{CFBBF2EE-CB9C-4FAF-AF1D-846F2F6807CB}"/>
    <dgm:cxn modelId="{B7B8854C-F551-4C40-9375-5C9CEA9D1924}" type="presOf" srcId="{7CF5E8B5-1366-42E1-8B19-00479FC428C2}" destId="{ABA308B6-8C60-4864-9E77-B653976993D8}" srcOrd="0" destOrd="0" presId="urn:microsoft.com/office/officeart/2005/8/layout/lProcess2"/>
    <dgm:cxn modelId="{B624A76C-4F2D-4794-958C-C297BE19DC42}" srcId="{A1D7A1AC-1743-4456-A247-69D06808E845}" destId="{D188BC5E-E958-4C8A-B952-132B0AC1E88F}" srcOrd="0" destOrd="0" parTransId="{57B6D92B-F430-4A18-8398-D49954D2313F}" sibTransId="{B2142008-FD80-4DC2-B7B3-231E6A91C5D3}"/>
    <dgm:cxn modelId="{AEC0636D-DFAE-4F9D-BC58-66185084505A}" type="presOf" srcId="{2B9CC28E-974D-4B18-A162-588B7BDDC7E9}" destId="{705A9445-A954-43D2-B59A-CA6ED426E5E4}" srcOrd="0" destOrd="0" presId="urn:microsoft.com/office/officeart/2005/8/layout/lProcess2"/>
    <dgm:cxn modelId="{17C3B47A-0C16-41C8-BDAA-DE0C21A0FB38}" srcId="{BC040192-6C0C-407E-8287-B96D95549D9C}" destId="{DD2CBF60-6BC5-4923-9568-79FFE7E3ED4E}" srcOrd="0" destOrd="0" parTransId="{2993D7C5-D44D-400A-8CAF-6A319B8D36C7}" sibTransId="{3EEB1131-822A-4E74-B19D-08D1A286A208}"/>
    <dgm:cxn modelId="{3387FD87-C544-41D4-993E-7143A19C29B8}" srcId="{2B9CC28E-974D-4B18-A162-588B7BDDC7E9}" destId="{7CF5E8B5-1366-42E1-8B19-00479FC428C2}" srcOrd="0" destOrd="0" parTransId="{828EA5CF-E9A0-461A-8491-AC07E22F292F}" sibTransId="{F5CBAAF7-56E8-4F3F-8BC0-960AA8E1CE10}"/>
    <dgm:cxn modelId="{2FDD48AD-187A-45C4-B89C-BCFCEDF8CA20}" type="presOf" srcId="{A1D7A1AC-1743-4456-A247-69D06808E845}" destId="{7E81331D-3251-404C-8FE9-515482130A59}" srcOrd="0" destOrd="0" presId="urn:microsoft.com/office/officeart/2005/8/layout/lProcess2"/>
    <dgm:cxn modelId="{C65C38BB-A1D7-4CAD-B1BE-6356BBFD7952}" type="presOf" srcId="{BC040192-6C0C-407E-8287-B96D95549D9C}" destId="{A199C51A-3AFA-447F-A664-127519B52C4D}" srcOrd="1" destOrd="0" presId="urn:microsoft.com/office/officeart/2005/8/layout/lProcess2"/>
    <dgm:cxn modelId="{06F4BFE6-4EBF-4C3F-90F3-7C585BBBB595}" type="presOf" srcId="{D188BC5E-E958-4C8A-B952-132B0AC1E88F}" destId="{3D4F04D7-F124-46EC-B172-255C3BDB0C13}" srcOrd="1" destOrd="0" presId="urn:microsoft.com/office/officeart/2005/8/layout/lProcess2"/>
    <dgm:cxn modelId="{3FFA5241-2E94-40D5-BD39-575AB6ECE242}" type="presParOf" srcId="{7E81331D-3251-404C-8FE9-515482130A59}" destId="{7D4A5486-E342-4C7D-B05B-B0CEEC2DB8AC}" srcOrd="0" destOrd="0" presId="urn:microsoft.com/office/officeart/2005/8/layout/lProcess2"/>
    <dgm:cxn modelId="{0BAB6C47-23FC-49F2-8E2A-EF802F55743A}" type="presParOf" srcId="{7D4A5486-E342-4C7D-B05B-B0CEEC2DB8AC}" destId="{D190DE3A-C3C8-4BDB-AFE7-EA948C8FD2D5}" srcOrd="0" destOrd="0" presId="urn:microsoft.com/office/officeart/2005/8/layout/lProcess2"/>
    <dgm:cxn modelId="{FD1CBF16-E91F-4FD5-8B64-29BB29870186}" type="presParOf" srcId="{7D4A5486-E342-4C7D-B05B-B0CEEC2DB8AC}" destId="{3D4F04D7-F124-46EC-B172-255C3BDB0C13}" srcOrd="1" destOrd="0" presId="urn:microsoft.com/office/officeart/2005/8/layout/lProcess2"/>
    <dgm:cxn modelId="{026D8E33-C13B-4F8C-B341-1A19A081EECB}" type="presParOf" srcId="{7D4A5486-E342-4C7D-B05B-B0CEEC2DB8AC}" destId="{7EF483DB-FB6A-4FFE-89CB-6D7901496A3E}" srcOrd="2" destOrd="0" presId="urn:microsoft.com/office/officeart/2005/8/layout/lProcess2"/>
    <dgm:cxn modelId="{2F39BE78-A7D7-4700-99EF-5154C381329E}" type="presParOf" srcId="{7EF483DB-FB6A-4FFE-89CB-6D7901496A3E}" destId="{7608AB18-5AA0-4632-AB94-E609D1553C1B}" srcOrd="0" destOrd="0" presId="urn:microsoft.com/office/officeart/2005/8/layout/lProcess2"/>
    <dgm:cxn modelId="{629745D1-6088-44AF-9CF5-73A0FC5BE1BD}" type="presParOf" srcId="{7608AB18-5AA0-4632-AB94-E609D1553C1B}" destId="{7DEEFBF0-E578-4D58-94E3-593CB8CE7B71}" srcOrd="0" destOrd="0" presId="urn:microsoft.com/office/officeart/2005/8/layout/lProcess2"/>
    <dgm:cxn modelId="{D2F26F75-D65A-471D-AF3B-1E19401C4335}" type="presParOf" srcId="{7E81331D-3251-404C-8FE9-515482130A59}" destId="{86FE5493-9D5E-4E91-8BDD-7564090C3541}" srcOrd="1" destOrd="0" presId="urn:microsoft.com/office/officeart/2005/8/layout/lProcess2"/>
    <dgm:cxn modelId="{1E8C2718-7110-4E6E-A9F6-1636B95E7D3B}" type="presParOf" srcId="{7E81331D-3251-404C-8FE9-515482130A59}" destId="{0A7D7A30-C6CC-4561-9661-C1023F58B7D1}" srcOrd="2" destOrd="0" presId="urn:microsoft.com/office/officeart/2005/8/layout/lProcess2"/>
    <dgm:cxn modelId="{418CFE81-0ABB-4A07-9FEA-EA5033E48164}" type="presParOf" srcId="{0A7D7A30-C6CC-4561-9661-C1023F58B7D1}" destId="{705A9445-A954-43D2-B59A-CA6ED426E5E4}" srcOrd="0" destOrd="0" presId="urn:microsoft.com/office/officeart/2005/8/layout/lProcess2"/>
    <dgm:cxn modelId="{F198110A-D008-4A5D-A733-73CB19A3D61A}" type="presParOf" srcId="{0A7D7A30-C6CC-4561-9661-C1023F58B7D1}" destId="{7D824E6F-606C-439C-81C1-04BE2F865480}" srcOrd="1" destOrd="0" presId="urn:microsoft.com/office/officeart/2005/8/layout/lProcess2"/>
    <dgm:cxn modelId="{DA588DF6-C604-4F57-8ED8-B47D055FA2F6}" type="presParOf" srcId="{0A7D7A30-C6CC-4561-9661-C1023F58B7D1}" destId="{F10BC9E9-2953-4DD8-BF40-C589BC3E003A}" srcOrd="2" destOrd="0" presId="urn:microsoft.com/office/officeart/2005/8/layout/lProcess2"/>
    <dgm:cxn modelId="{F9692C54-4625-47BC-ADD0-3F51FF1DFD0F}" type="presParOf" srcId="{F10BC9E9-2953-4DD8-BF40-C589BC3E003A}" destId="{48369F53-1998-4797-BAB0-33ACD0B18105}" srcOrd="0" destOrd="0" presId="urn:microsoft.com/office/officeart/2005/8/layout/lProcess2"/>
    <dgm:cxn modelId="{5EA2F3AE-9E45-43CD-8FCD-61A773D9BC58}" type="presParOf" srcId="{48369F53-1998-4797-BAB0-33ACD0B18105}" destId="{ABA308B6-8C60-4864-9E77-B653976993D8}" srcOrd="0" destOrd="0" presId="urn:microsoft.com/office/officeart/2005/8/layout/lProcess2"/>
    <dgm:cxn modelId="{099A0CCF-DC7A-4395-9F01-88F46C3FF72E}" type="presParOf" srcId="{7E81331D-3251-404C-8FE9-515482130A59}" destId="{71D896BC-B646-4708-87CD-C2A4B2032F6D}" srcOrd="3" destOrd="0" presId="urn:microsoft.com/office/officeart/2005/8/layout/lProcess2"/>
    <dgm:cxn modelId="{E2D4575B-3AB8-44CB-9F38-6EC84565AD05}" type="presParOf" srcId="{7E81331D-3251-404C-8FE9-515482130A59}" destId="{6C0E3FE3-7FBC-45AB-A05F-4ED108182329}" srcOrd="4" destOrd="0" presId="urn:microsoft.com/office/officeart/2005/8/layout/lProcess2"/>
    <dgm:cxn modelId="{51B6441B-CE63-4CE6-B36B-6F16AF031D5D}" type="presParOf" srcId="{6C0E3FE3-7FBC-45AB-A05F-4ED108182329}" destId="{5CFE88FA-B7D0-4B9E-83CE-FB2E0892995D}" srcOrd="0" destOrd="0" presId="urn:microsoft.com/office/officeart/2005/8/layout/lProcess2"/>
    <dgm:cxn modelId="{F7777326-C167-4B3E-BFC2-36772A976900}" type="presParOf" srcId="{6C0E3FE3-7FBC-45AB-A05F-4ED108182329}" destId="{A199C51A-3AFA-447F-A664-127519B52C4D}" srcOrd="1" destOrd="0" presId="urn:microsoft.com/office/officeart/2005/8/layout/lProcess2"/>
    <dgm:cxn modelId="{157E5AAA-423E-4AA8-BB0A-DE3A0CC5BCA5}" type="presParOf" srcId="{6C0E3FE3-7FBC-45AB-A05F-4ED108182329}" destId="{69B2C7AE-DE87-45D3-911B-183E556651AD}" srcOrd="2" destOrd="0" presId="urn:microsoft.com/office/officeart/2005/8/layout/lProcess2"/>
    <dgm:cxn modelId="{02592C5A-3F56-4474-9FC4-43B03F8CA42F}" type="presParOf" srcId="{69B2C7AE-DE87-45D3-911B-183E556651AD}" destId="{310B6507-3CB1-4799-BC5C-4F27E14D8E82}" srcOrd="0" destOrd="0" presId="urn:microsoft.com/office/officeart/2005/8/layout/lProcess2"/>
    <dgm:cxn modelId="{125A2134-6EF7-42DB-A512-606DE45A0FC1}" type="presParOf" srcId="{310B6507-3CB1-4799-BC5C-4F27E14D8E82}" destId="{DE8EC0E4-BA92-4FFC-8AC0-71037ACB39D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D7A1AC-1743-4456-A247-69D06808E84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D188BC5E-E958-4C8A-B952-132B0AC1E88F}">
      <dgm:prSet phldrT="[Texto]" custT="1"/>
      <dgm:spPr>
        <a:solidFill>
          <a:schemeClr val="accent6">
            <a:lumMod val="60000"/>
            <a:lumOff val="40000"/>
          </a:schemeClr>
        </a:solidFill>
      </dgm:spPr>
      <dgm:t>
        <a:bodyPr/>
        <a:lstStyle/>
        <a:p>
          <a:r>
            <a:rPr lang="es-MX" sz="2400" dirty="0">
              <a:solidFill>
                <a:schemeClr val="tx2">
                  <a:lumMod val="50000"/>
                </a:schemeClr>
              </a:solidFill>
              <a:latin typeface="Arial" panose="020B0604020202020204" pitchFamily="34" charset="0"/>
              <a:cs typeface="Arial" panose="020B0604020202020204" pitchFamily="34" charset="0"/>
            </a:rPr>
            <a:t>2</a:t>
          </a:r>
          <a:r>
            <a:rPr lang="es-MX" sz="2400" dirty="0">
              <a:solidFill>
                <a:srgbClr val="F5A9E1"/>
              </a:solidFill>
              <a:latin typeface="Arial" panose="020B0604020202020204" pitchFamily="34" charset="0"/>
              <a:cs typeface="Arial" panose="020B0604020202020204" pitchFamily="34" charset="0"/>
            </a:rPr>
            <a:t>. </a:t>
          </a:r>
          <a:r>
            <a:rPr lang="es-MX" sz="2400" dirty="0">
              <a:solidFill>
                <a:srgbClr val="002060"/>
              </a:solidFill>
              <a:latin typeface="Arial" panose="020B0604020202020204" pitchFamily="34" charset="0"/>
              <a:cs typeface="Arial" panose="020B0604020202020204" pitchFamily="34" charset="0"/>
            </a:rPr>
            <a:t>Primer desarrollo sintáctico. Parte 2</a:t>
          </a:r>
          <a:endParaRPr lang="es-MX" sz="2400" dirty="0">
            <a:latin typeface="Arial" panose="020B0604020202020204" pitchFamily="34" charset="0"/>
            <a:cs typeface="Arial" panose="020B0604020202020204" pitchFamily="34" charset="0"/>
          </a:endParaRPr>
        </a:p>
      </dgm:t>
    </dgm:pt>
    <dgm:pt modelId="{57B6D92B-F430-4A18-8398-D49954D2313F}" type="parTrans" cxnId="{B624A76C-4F2D-4794-958C-C297BE19DC42}">
      <dgm:prSet/>
      <dgm:spPr/>
      <dgm:t>
        <a:bodyPr/>
        <a:lstStyle/>
        <a:p>
          <a:endParaRPr lang="es-MX"/>
        </a:p>
      </dgm:t>
    </dgm:pt>
    <dgm:pt modelId="{B2142008-FD80-4DC2-B7B3-231E6A91C5D3}" type="sibTrans" cxnId="{B624A76C-4F2D-4794-958C-C297BE19DC42}">
      <dgm:prSet/>
      <dgm:spPr/>
      <dgm:t>
        <a:bodyPr/>
        <a:lstStyle/>
        <a:p>
          <a:endParaRPr lang="es-MX"/>
        </a:p>
      </dgm:t>
    </dgm:pt>
    <dgm:pt modelId="{631C2477-B3C6-4991-80E4-AAA3E7BA353C}">
      <dgm:prSet phldrT="[Texto]" custT="1"/>
      <dgm:spPr>
        <a:solidFill>
          <a:schemeClr val="accent6">
            <a:lumMod val="50000"/>
          </a:schemeClr>
        </a:solidFill>
      </dgm:spPr>
      <dgm:t>
        <a:bodyPr/>
        <a:lstStyle/>
        <a:p>
          <a:r>
            <a:rPr lang="es-MX" sz="1400" dirty="0">
              <a:solidFill>
                <a:srgbClr val="FFFF00"/>
              </a:solidFill>
              <a:latin typeface="Arial" panose="020B0604020202020204" pitchFamily="34" charset="0"/>
              <a:cs typeface="Arial" panose="020B0604020202020204" pitchFamily="34" charset="0"/>
            </a:rPr>
            <a:t>Del 1</a:t>
          </a:r>
          <a:r>
            <a:rPr lang="es-ES_tradnl" sz="1400" dirty="0">
              <a:solidFill>
                <a:srgbClr val="FFFF00"/>
              </a:solidFill>
            </a:rPr>
            <a:t>½ a los 2 </a:t>
          </a:r>
          <a:r>
            <a:rPr lang="es-MX" sz="1400" dirty="0">
              <a:solidFill>
                <a:srgbClr val="FFFF00"/>
              </a:solidFill>
              <a:latin typeface="Arial" panose="020B0604020202020204" pitchFamily="34" charset="0"/>
              <a:cs typeface="Arial" panose="020B0604020202020204" pitchFamily="34" charset="0"/>
            </a:rPr>
            <a:t>años de vida se comienza a incrementar el vocabulario, empiezan las primeras inflexiones (plural), el negativo  y el lenguaje telegráfico. La adquisición fonológica se hace más rica</a:t>
          </a:r>
          <a:r>
            <a:rPr lang="es-MX" sz="1400" dirty="0">
              <a:solidFill>
                <a:srgbClr val="FFC000"/>
              </a:solidFill>
              <a:latin typeface="Arial" panose="020B0604020202020204" pitchFamily="34" charset="0"/>
              <a:cs typeface="Arial" panose="020B0604020202020204" pitchFamily="34" charset="0"/>
            </a:rPr>
            <a:t>.</a:t>
          </a:r>
          <a:endParaRPr lang="es-MX" sz="1400" dirty="0">
            <a:solidFill>
              <a:srgbClr val="FFFF00"/>
            </a:solidFill>
            <a:latin typeface="Arial" panose="020B0604020202020204" pitchFamily="34" charset="0"/>
            <a:cs typeface="Arial" panose="020B0604020202020204" pitchFamily="34" charset="0"/>
          </a:endParaRPr>
        </a:p>
      </dgm:t>
    </dgm:pt>
    <dgm:pt modelId="{1EC81A1B-4AD8-4202-9517-1B2A90CE92FD}" type="parTrans" cxnId="{D18AC301-28F6-4946-8D6B-AA666419941E}">
      <dgm:prSet/>
      <dgm:spPr/>
      <dgm:t>
        <a:bodyPr/>
        <a:lstStyle/>
        <a:p>
          <a:endParaRPr lang="es-MX"/>
        </a:p>
      </dgm:t>
    </dgm:pt>
    <dgm:pt modelId="{52DBEF3C-9262-4598-BC31-709FFAFC3C7C}" type="sibTrans" cxnId="{D18AC301-28F6-4946-8D6B-AA666419941E}">
      <dgm:prSet/>
      <dgm:spPr/>
      <dgm:t>
        <a:bodyPr/>
        <a:lstStyle/>
        <a:p>
          <a:endParaRPr lang="es-MX"/>
        </a:p>
      </dgm:t>
    </dgm:pt>
    <dgm:pt modelId="{DD2CBF60-6BC5-4923-9568-79FFE7E3ED4E}">
      <dgm:prSet phldrT="[Texto]" custT="1"/>
      <dgm:spPr>
        <a:solidFill>
          <a:schemeClr val="accent6">
            <a:lumMod val="50000"/>
          </a:schemeClr>
        </a:solidFill>
      </dgm:spPr>
      <dgm:t>
        <a:bodyPr/>
        <a:lstStyle/>
        <a:p>
          <a:r>
            <a:rPr lang="es-MX" sz="1500" dirty="0">
              <a:solidFill>
                <a:srgbClr val="FFFFCC"/>
              </a:solidFill>
              <a:latin typeface="Arial" panose="020B0604020202020204" pitchFamily="34" charset="0"/>
              <a:cs typeface="Arial" panose="020B0604020202020204" pitchFamily="34" charset="0"/>
            </a:rPr>
            <a:t>De los 2</a:t>
          </a:r>
          <a:r>
            <a:rPr lang="es-ES_tradnl" sz="1500" dirty="0">
              <a:solidFill>
                <a:srgbClr val="FFFFCC"/>
              </a:solidFill>
            </a:rPr>
            <a:t>½  a los 3 años </a:t>
          </a:r>
          <a:r>
            <a:rPr lang="es-MX" sz="1400" dirty="0">
              <a:solidFill>
                <a:srgbClr val="FFFFCC"/>
              </a:solidFill>
              <a:latin typeface="Arial" panose="020B0604020202020204" pitchFamily="34" charset="0"/>
              <a:cs typeface="Arial" panose="020B0604020202020204" pitchFamily="34" charset="0"/>
            </a:rPr>
            <a:t>año de vida se acelera la adquisición de vocabulario por arriba de 300. se hace productivas palabras de más de tres sílabas y oraciones con tres y cuatro palabras. Dice cosas como: “papá no está y mamá no está”, </a:t>
          </a:r>
          <a:r>
            <a:rPr lang="es-ES" sz="1400" dirty="0">
              <a:solidFill>
                <a:srgbClr val="FFFFCC"/>
              </a:solidFill>
              <a:latin typeface="Arial" panose="020B0604020202020204" pitchFamily="34" charset="0"/>
              <a:cs typeface="Arial" panose="020B0604020202020204" pitchFamily="34" charset="0"/>
            </a:rPr>
            <a:t>Empleo productivo de las flexiones de género, número.</a:t>
          </a:r>
          <a:endParaRPr lang="es-MX" sz="1400" dirty="0">
            <a:solidFill>
              <a:srgbClr val="FFFFCC"/>
            </a:solidFill>
            <a:latin typeface="Arial" panose="020B0604020202020204" pitchFamily="34" charset="0"/>
            <a:cs typeface="Arial" panose="020B0604020202020204" pitchFamily="34" charset="0"/>
          </a:endParaRPr>
        </a:p>
        <a:p>
          <a:r>
            <a:rPr lang="es-ES" sz="1400" dirty="0">
              <a:solidFill>
                <a:srgbClr val="FFFFCC"/>
              </a:solidFill>
              <a:latin typeface="Arial" panose="020B0604020202020204" pitchFamily="34" charset="0"/>
              <a:cs typeface="Arial" panose="020B0604020202020204" pitchFamily="34" charset="0"/>
            </a:rPr>
            <a:t>Van apareciendo otras  formas de los verbos auxiliares “ser” y “estar”. </a:t>
          </a:r>
          <a:endParaRPr lang="es-MX" sz="1400" dirty="0">
            <a:solidFill>
              <a:srgbClr val="FFFFCC"/>
            </a:solidFill>
            <a:latin typeface="Arial" panose="020B0604020202020204" pitchFamily="34" charset="0"/>
            <a:cs typeface="Arial" panose="020B0604020202020204" pitchFamily="34" charset="0"/>
          </a:endParaRPr>
        </a:p>
      </dgm:t>
    </dgm:pt>
    <dgm:pt modelId="{2993D7C5-D44D-400A-8CAF-6A319B8D36C7}" type="parTrans" cxnId="{17C3B47A-0C16-41C8-BDAA-DE0C21A0FB38}">
      <dgm:prSet/>
      <dgm:spPr/>
      <dgm:t>
        <a:bodyPr/>
        <a:lstStyle/>
        <a:p>
          <a:endParaRPr lang="es-MX"/>
        </a:p>
      </dgm:t>
    </dgm:pt>
    <dgm:pt modelId="{3EEB1131-822A-4E74-B19D-08D1A286A208}" type="sibTrans" cxnId="{17C3B47A-0C16-41C8-BDAA-DE0C21A0FB38}">
      <dgm:prSet/>
      <dgm:spPr/>
      <dgm:t>
        <a:bodyPr/>
        <a:lstStyle/>
        <a:p>
          <a:endParaRPr lang="es-MX"/>
        </a:p>
      </dgm:t>
    </dgm:pt>
    <dgm:pt modelId="{7CF5E8B5-1366-42E1-8B19-00479FC428C2}">
      <dgm:prSet phldrT="[Texto]" custT="1"/>
      <dgm:spPr>
        <a:solidFill>
          <a:schemeClr val="accent6">
            <a:lumMod val="40000"/>
            <a:lumOff val="60000"/>
          </a:schemeClr>
        </a:solidFill>
      </dgm:spPr>
      <dgm:t>
        <a:bodyPr/>
        <a:lstStyle/>
        <a:p>
          <a:r>
            <a:rPr lang="es-ES" sz="1400" dirty="0">
              <a:solidFill>
                <a:schemeClr val="tx1"/>
              </a:solidFill>
              <a:latin typeface="Arial" panose="020B0604020202020204" pitchFamily="34" charset="0"/>
              <a:cs typeface="Arial" panose="020B0604020202020204" pitchFamily="34" charset="0"/>
            </a:rPr>
            <a:t>De los 2 a los 2½ a los años de vida se comienza a incrementar el vocabulario arriba de las 130 palabras.</a:t>
          </a:r>
        </a:p>
        <a:p>
          <a:r>
            <a:rPr kumimoji="0" lang="es-MX" sz="1400" b="0" i="0" u="none" strike="noStrike" cap="none" normalizeH="0" baseline="0" dirty="0">
              <a:ln>
                <a:noFill/>
              </a:ln>
              <a:solidFill>
                <a:schemeClr val="tx1"/>
              </a:solidFill>
              <a:effectLst/>
              <a:latin typeface="Arial" charset="0"/>
            </a:rPr>
            <a:t>Presencia de tres a cuatro elementos por oración; ejemplo, “nene come pan” “mamá ten muñeco” “papá dame taco”  en el orden sintáctico N-V-N.</a:t>
          </a:r>
        </a:p>
        <a:p>
          <a:r>
            <a:rPr kumimoji="0" lang="es-MX" sz="1400" b="0" i="0" u="none" strike="noStrike" cap="none" normalizeH="0" baseline="0" dirty="0">
              <a:ln>
                <a:noFill/>
              </a:ln>
              <a:solidFill>
                <a:schemeClr val="tx1"/>
              </a:solidFill>
              <a:effectLst/>
              <a:latin typeface="Arial" charset="0"/>
            </a:rPr>
            <a:t>Está en proceso de la adquisición de  categoría gramaticales denominadas de función.</a:t>
          </a:r>
          <a:endParaRPr lang="es-MX" sz="1400" dirty="0">
            <a:solidFill>
              <a:srgbClr val="0070C0"/>
            </a:solidFill>
            <a:latin typeface="Arial" panose="020B0604020202020204" pitchFamily="34" charset="0"/>
            <a:cs typeface="Arial" panose="020B0604020202020204" pitchFamily="34" charset="0"/>
          </a:endParaRPr>
        </a:p>
      </dgm:t>
    </dgm:pt>
    <dgm:pt modelId="{828EA5CF-E9A0-461A-8491-AC07E22F292F}" type="parTrans" cxnId="{3387FD87-C544-41D4-993E-7143A19C29B8}">
      <dgm:prSet/>
      <dgm:spPr/>
      <dgm:t>
        <a:bodyPr/>
        <a:lstStyle/>
        <a:p>
          <a:endParaRPr lang="es-MX"/>
        </a:p>
      </dgm:t>
    </dgm:pt>
    <dgm:pt modelId="{F5CBAAF7-56E8-4F3F-8BC0-960AA8E1CE10}" type="sibTrans" cxnId="{3387FD87-C544-41D4-993E-7143A19C29B8}">
      <dgm:prSet/>
      <dgm:spPr/>
      <dgm:t>
        <a:bodyPr/>
        <a:lstStyle/>
        <a:p>
          <a:endParaRPr lang="es-MX"/>
        </a:p>
      </dgm:t>
    </dgm:pt>
    <dgm:pt modelId="{BC040192-6C0C-407E-8287-B96D95549D9C}">
      <dgm:prSet custT="1"/>
      <dgm:spPr>
        <a:solidFill>
          <a:schemeClr val="accent6">
            <a:lumMod val="20000"/>
            <a:lumOff val="80000"/>
          </a:schemeClr>
        </a:solidFill>
      </dgm:spPr>
      <dgm:t>
        <a:bodyPr/>
        <a:lstStyle/>
        <a:p>
          <a:r>
            <a:rPr lang="es-MX" sz="2400" dirty="0">
              <a:solidFill>
                <a:schemeClr val="tx1"/>
              </a:solidFill>
              <a:latin typeface="Arial" panose="020B0604020202020204" pitchFamily="34" charset="0"/>
              <a:cs typeface="Arial" panose="020B0604020202020204" pitchFamily="34" charset="0"/>
            </a:rPr>
            <a:t>3. Expresión gramatical. Parte 1</a:t>
          </a:r>
          <a:endParaRPr lang="es-MX" sz="2400" dirty="0">
            <a:solidFill>
              <a:srgbClr val="002060"/>
            </a:solidFill>
            <a:latin typeface="Arial" panose="020B0604020202020204" pitchFamily="34" charset="0"/>
            <a:cs typeface="Arial" panose="020B0604020202020204" pitchFamily="34" charset="0"/>
          </a:endParaRPr>
        </a:p>
      </dgm:t>
    </dgm:pt>
    <dgm:pt modelId="{EC76B7C2-536E-4895-BCBA-C21022ABCAEB}" type="parTrans" cxnId="{395F624B-83B3-4CBB-BEE3-5D54C144D97C}">
      <dgm:prSet/>
      <dgm:spPr/>
      <dgm:t>
        <a:bodyPr/>
        <a:lstStyle/>
        <a:p>
          <a:endParaRPr lang="es-MX"/>
        </a:p>
      </dgm:t>
    </dgm:pt>
    <dgm:pt modelId="{CFBBF2EE-CB9C-4FAF-AF1D-846F2F6807CB}" type="sibTrans" cxnId="{395F624B-83B3-4CBB-BEE3-5D54C144D97C}">
      <dgm:prSet/>
      <dgm:spPr/>
      <dgm:t>
        <a:bodyPr/>
        <a:lstStyle/>
        <a:p>
          <a:endParaRPr lang="es-MX"/>
        </a:p>
      </dgm:t>
    </dgm:pt>
    <dgm:pt modelId="{2B9CC28E-974D-4B18-A162-588B7BDDC7E9}">
      <dgm:prSet phldrT="[Texto]" custT="1"/>
      <dgm:spPr>
        <a:solidFill>
          <a:schemeClr val="accent6">
            <a:lumMod val="50000"/>
          </a:schemeClr>
        </a:solidFill>
      </dgm:spPr>
      <dgm:t>
        <a:bodyPr/>
        <a:lstStyle/>
        <a:p>
          <a:r>
            <a:rPr lang="es-ES" sz="2400" dirty="0">
              <a:solidFill>
                <a:schemeClr val="bg1"/>
              </a:solidFill>
              <a:latin typeface="Arial" panose="020B0604020202020204" pitchFamily="34" charset="0"/>
              <a:cs typeface="Arial" panose="020B0604020202020204" pitchFamily="34" charset="0"/>
            </a:rPr>
            <a:t>2. Primer desarrollo sintáctico. Parte 3</a:t>
          </a:r>
          <a:endParaRPr lang="es-MX" sz="2400" dirty="0">
            <a:solidFill>
              <a:schemeClr val="bg1"/>
            </a:solidFill>
            <a:latin typeface="Arial" panose="020B0604020202020204" pitchFamily="34" charset="0"/>
            <a:cs typeface="Arial" panose="020B0604020202020204" pitchFamily="34" charset="0"/>
          </a:endParaRPr>
        </a:p>
      </dgm:t>
    </dgm:pt>
    <dgm:pt modelId="{1AF47394-2033-442A-86CB-52C1A1F96AC9}" type="sibTrans" cxnId="{37D99034-1E6C-4C4A-8D29-E9A946B5DF33}">
      <dgm:prSet/>
      <dgm:spPr/>
      <dgm:t>
        <a:bodyPr/>
        <a:lstStyle/>
        <a:p>
          <a:endParaRPr lang="es-MX"/>
        </a:p>
      </dgm:t>
    </dgm:pt>
    <dgm:pt modelId="{268FDD5B-8674-4758-A22C-0E4743052875}" type="parTrans" cxnId="{37D99034-1E6C-4C4A-8D29-E9A946B5DF33}">
      <dgm:prSet/>
      <dgm:spPr/>
      <dgm:t>
        <a:bodyPr/>
        <a:lstStyle/>
        <a:p>
          <a:endParaRPr lang="es-MX"/>
        </a:p>
      </dgm:t>
    </dgm:pt>
    <dgm:pt modelId="{7E81331D-3251-404C-8FE9-515482130A59}" type="pres">
      <dgm:prSet presAssocID="{A1D7A1AC-1743-4456-A247-69D06808E845}" presName="theList" presStyleCnt="0">
        <dgm:presLayoutVars>
          <dgm:dir/>
          <dgm:animLvl val="lvl"/>
          <dgm:resizeHandles val="exact"/>
        </dgm:presLayoutVars>
      </dgm:prSet>
      <dgm:spPr/>
    </dgm:pt>
    <dgm:pt modelId="{7D4A5486-E342-4C7D-B05B-B0CEEC2DB8AC}" type="pres">
      <dgm:prSet presAssocID="{D188BC5E-E958-4C8A-B952-132B0AC1E88F}" presName="compNode" presStyleCnt="0"/>
      <dgm:spPr/>
    </dgm:pt>
    <dgm:pt modelId="{D190DE3A-C3C8-4BDB-AFE7-EA948C8FD2D5}" type="pres">
      <dgm:prSet presAssocID="{D188BC5E-E958-4C8A-B952-132B0AC1E88F}" presName="aNode" presStyleLbl="bgShp" presStyleIdx="0" presStyleCnt="3"/>
      <dgm:spPr/>
    </dgm:pt>
    <dgm:pt modelId="{3D4F04D7-F124-46EC-B172-255C3BDB0C13}" type="pres">
      <dgm:prSet presAssocID="{D188BC5E-E958-4C8A-B952-132B0AC1E88F}" presName="textNode" presStyleLbl="bgShp" presStyleIdx="0" presStyleCnt="3"/>
      <dgm:spPr/>
    </dgm:pt>
    <dgm:pt modelId="{7EF483DB-FB6A-4FFE-89CB-6D7901496A3E}" type="pres">
      <dgm:prSet presAssocID="{D188BC5E-E958-4C8A-B952-132B0AC1E88F}" presName="compChildNode" presStyleCnt="0"/>
      <dgm:spPr/>
    </dgm:pt>
    <dgm:pt modelId="{7608AB18-5AA0-4632-AB94-E609D1553C1B}" type="pres">
      <dgm:prSet presAssocID="{D188BC5E-E958-4C8A-B952-132B0AC1E88F}" presName="theInnerList" presStyleCnt="0"/>
      <dgm:spPr/>
    </dgm:pt>
    <dgm:pt modelId="{7DEEFBF0-E578-4D58-94E3-593CB8CE7B71}" type="pres">
      <dgm:prSet presAssocID="{631C2477-B3C6-4991-80E4-AAA3E7BA353C}" presName="childNode" presStyleLbl="node1" presStyleIdx="0" presStyleCnt="3" custScaleY="113006" custLinFactNeighborX="3630" custLinFactNeighborY="-2409">
        <dgm:presLayoutVars>
          <dgm:bulletEnabled val="1"/>
        </dgm:presLayoutVars>
      </dgm:prSet>
      <dgm:spPr/>
    </dgm:pt>
    <dgm:pt modelId="{86FE5493-9D5E-4E91-8BDD-7564090C3541}" type="pres">
      <dgm:prSet presAssocID="{D188BC5E-E958-4C8A-B952-132B0AC1E88F}" presName="aSpace" presStyleCnt="0"/>
      <dgm:spPr/>
    </dgm:pt>
    <dgm:pt modelId="{0A7D7A30-C6CC-4561-9661-C1023F58B7D1}" type="pres">
      <dgm:prSet presAssocID="{2B9CC28E-974D-4B18-A162-588B7BDDC7E9}" presName="compNode" presStyleCnt="0"/>
      <dgm:spPr/>
    </dgm:pt>
    <dgm:pt modelId="{705A9445-A954-43D2-B59A-CA6ED426E5E4}" type="pres">
      <dgm:prSet presAssocID="{2B9CC28E-974D-4B18-A162-588B7BDDC7E9}" presName="aNode" presStyleLbl="bgShp" presStyleIdx="1" presStyleCnt="3" custLinFactNeighborX="-671" custLinFactNeighborY="4758"/>
      <dgm:spPr/>
    </dgm:pt>
    <dgm:pt modelId="{7D824E6F-606C-439C-81C1-04BE2F865480}" type="pres">
      <dgm:prSet presAssocID="{2B9CC28E-974D-4B18-A162-588B7BDDC7E9}" presName="textNode" presStyleLbl="bgShp" presStyleIdx="1" presStyleCnt="3"/>
      <dgm:spPr/>
    </dgm:pt>
    <dgm:pt modelId="{F10BC9E9-2953-4DD8-BF40-C589BC3E003A}" type="pres">
      <dgm:prSet presAssocID="{2B9CC28E-974D-4B18-A162-588B7BDDC7E9}" presName="compChildNode" presStyleCnt="0"/>
      <dgm:spPr/>
    </dgm:pt>
    <dgm:pt modelId="{48369F53-1998-4797-BAB0-33ACD0B18105}" type="pres">
      <dgm:prSet presAssocID="{2B9CC28E-974D-4B18-A162-588B7BDDC7E9}" presName="theInnerList" presStyleCnt="0"/>
      <dgm:spPr/>
    </dgm:pt>
    <dgm:pt modelId="{ABA308B6-8C60-4864-9E77-B653976993D8}" type="pres">
      <dgm:prSet presAssocID="{7CF5E8B5-1366-42E1-8B19-00479FC428C2}" presName="childNode" presStyleLbl="node1" presStyleIdx="1" presStyleCnt="3">
        <dgm:presLayoutVars>
          <dgm:bulletEnabled val="1"/>
        </dgm:presLayoutVars>
      </dgm:prSet>
      <dgm:spPr/>
    </dgm:pt>
    <dgm:pt modelId="{71D896BC-B646-4708-87CD-C2A4B2032F6D}" type="pres">
      <dgm:prSet presAssocID="{2B9CC28E-974D-4B18-A162-588B7BDDC7E9}" presName="aSpace" presStyleCnt="0"/>
      <dgm:spPr/>
    </dgm:pt>
    <dgm:pt modelId="{6C0E3FE3-7FBC-45AB-A05F-4ED108182329}" type="pres">
      <dgm:prSet presAssocID="{BC040192-6C0C-407E-8287-B96D95549D9C}" presName="compNode" presStyleCnt="0"/>
      <dgm:spPr/>
    </dgm:pt>
    <dgm:pt modelId="{5CFE88FA-B7D0-4B9E-83CE-FB2E0892995D}" type="pres">
      <dgm:prSet presAssocID="{BC040192-6C0C-407E-8287-B96D95549D9C}" presName="aNode" presStyleLbl="bgShp" presStyleIdx="2" presStyleCnt="3"/>
      <dgm:spPr/>
    </dgm:pt>
    <dgm:pt modelId="{A199C51A-3AFA-447F-A664-127519B52C4D}" type="pres">
      <dgm:prSet presAssocID="{BC040192-6C0C-407E-8287-B96D95549D9C}" presName="textNode" presStyleLbl="bgShp" presStyleIdx="2" presStyleCnt="3"/>
      <dgm:spPr/>
    </dgm:pt>
    <dgm:pt modelId="{69B2C7AE-DE87-45D3-911B-183E556651AD}" type="pres">
      <dgm:prSet presAssocID="{BC040192-6C0C-407E-8287-B96D95549D9C}" presName="compChildNode" presStyleCnt="0"/>
      <dgm:spPr/>
    </dgm:pt>
    <dgm:pt modelId="{310B6507-3CB1-4799-BC5C-4F27E14D8E82}" type="pres">
      <dgm:prSet presAssocID="{BC040192-6C0C-407E-8287-B96D95549D9C}" presName="theInnerList" presStyleCnt="0"/>
      <dgm:spPr/>
    </dgm:pt>
    <dgm:pt modelId="{DE8EC0E4-BA92-4FFC-8AC0-71037ACB39D8}" type="pres">
      <dgm:prSet presAssocID="{DD2CBF60-6BC5-4923-9568-79FFE7E3ED4E}" presName="childNode" presStyleLbl="node1" presStyleIdx="2" presStyleCnt="3" custScaleY="107245" custLinFactNeighborX="4986" custLinFactNeighborY="-2245">
        <dgm:presLayoutVars>
          <dgm:bulletEnabled val="1"/>
        </dgm:presLayoutVars>
      </dgm:prSet>
      <dgm:spPr/>
    </dgm:pt>
  </dgm:ptLst>
  <dgm:cxnLst>
    <dgm:cxn modelId="{D18AC301-28F6-4946-8D6B-AA666419941E}" srcId="{D188BC5E-E958-4C8A-B952-132B0AC1E88F}" destId="{631C2477-B3C6-4991-80E4-AAA3E7BA353C}" srcOrd="0" destOrd="0" parTransId="{1EC81A1B-4AD8-4202-9517-1B2A90CE92FD}" sibTransId="{52DBEF3C-9262-4598-BC31-709FFAFC3C7C}"/>
    <dgm:cxn modelId="{DFC4F50B-4FFA-4E5C-BCB5-A092BF380508}" type="presOf" srcId="{2B9CC28E-974D-4B18-A162-588B7BDDC7E9}" destId="{705A9445-A954-43D2-B59A-CA6ED426E5E4}" srcOrd="0" destOrd="0" presId="urn:microsoft.com/office/officeart/2005/8/layout/lProcess2"/>
    <dgm:cxn modelId="{D0A2CB19-64EF-49F5-8142-21CF04FD956A}" type="presOf" srcId="{A1D7A1AC-1743-4456-A247-69D06808E845}" destId="{7E81331D-3251-404C-8FE9-515482130A59}" srcOrd="0" destOrd="0" presId="urn:microsoft.com/office/officeart/2005/8/layout/lProcess2"/>
    <dgm:cxn modelId="{8983EE2A-4287-4219-963B-0723635086C4}" type="presOf" srcId="{BC040192-6C0C-407E-8287-B96D95549D9C}" destId="{5CFE88FA-B7D0-4B9E-83CE-FB2E0892995D}" srcOrd="0" destOrd="0" presId="urn:microsoft.com/office/officeart/2005/8/layout/lProcess2"/>
    <dgm:cxn modelId="{37D99034-1E6C-4C4A-8D29-E9A946B5DF33}" srcId="{A1D7A1AC-1743-4456-A247-69D06808E845}" destId="{2B9CC28E-974D-4B18-A162-588B7BDDC7E9}" srcOrd="1" destOrd="0" parTransId="{268FDD5B-8674-4758-A22C-0E4743052875}" sibTransId="{1AF47394-2033-442A-86CB-52C1A1F96AC9}"/>
    <dgm:cxn modelId="{15842D3B-167E-426D-96C5-BD8BF41DAA90}" type="presOf" srcId="{D188BC5E-E958-4C8A-B952-132B0AC1E88F}" destId="{3D4F04D7-F124-46EC-B172-255C3BDB0C13}" srcOrd="1" destOrd="0" presId="urn:microsoft.com/office/officeart/2005/8/layout/lProcess2"/>
    <dgm:cxn modelId="{FEA68661-EEF9-4DD6-8E30-363C7C3E0CDF}" type="presOf" srcId="{7CF5E8B5-1366-42E1-8B19-00479FC428C2}" destId="{ABA308B6-8C60-4864-9E77-B653976993D8}" srcOrd="0" destOrd="0" presId="urn:microsoft.com/office/officeart/2005/8/layout/lProcess2"/>
    <dgm:cxn modelId="{395F624B-83B3-4CBB-BEE3-5D54C144D97C}" srcId="{A1D7A1AC-1743-4456-A247-69D06808E845}" destId="{BC040192-6C0C-407E-8287-B96D95549D9C}" srcOrd="2" destOrd="0" parTransId="{EC76B7C2-536E-4895-BCBA-C21022ABCAEB}" sibTransId="{CFBBF2EE-CB9C-4FAF-AF1D-846F2F6807CB}"/>
    <dgm:cxn modelId="{B624A76C-4F2D-4794-958C-C297BE19DC42}" srcId="{A1D7A1AC-1743-4456-A247-69D06808E845}" destId="{D188BC5E-E958-4C8A-B952-132B0AC1E88F}" srcOrd="0" destOrd="0" parTransId="{57B6D92B-F430-4A18-8398-D49954D2313F}" sibTransId="{B2142008-FD80-4DC2-B7B3-231E6A91C5D3}"/>
    <dgm:cxn modelId="{89FB3971-0AC9-479E-B1C9-8506414CE9DE}" type="presOf" srcId="{D188BC5E-E958-4C8A-B952-132B0AC1E88F}" destId="{D190DE3A-C3C8-4BDB-AFE7-EA948C8FD2D5}" srcOrd="0" destOrd="0" presId="urn:microsoft.com/office/officeart/2005/8/layout/lProcess2"/>
    <dgm:cxn modelId="{17C3B47A-0C16-41C8-BDAA-DE0C21A0FB38}" srcId="{BC040192-6C0C-407E-8287-B96D95549D9C}" destId="{DD2CBF60-6BC5-4923-9568-79FFE7E3ED4E}" srcOrd="0" destOrd="0" parTransId="{2993D7C5-D44D-400A-8CAF-6A319B8D36C7}" sibTransId="{3EEB1131-822A-4E74-B19D-08D1A286A208}"/>
    <dgm:cxn modelId="{3387FD87-C544-41D4-993E-7143A19C29B8}" srcId="{2B9CC28E-974D-4B18-A162-588B7BDDC7E9}" destId="{7CF5E8B5-1366-42E1-8B19-00479FC428C2}" srcOrd="0" destOrd="0" parTransId="{828EA5CF-E9A0-461A-8491-AC07E22F292F}" sibTransId="{F5CBAAF7-56E8-4F3F-8BC0-960AA8E1CE10}"/>
    <dgm:cxn modelId="{3B2734B2-3B2C-45C3-ABA4-2245CB884A40}" type="presOf" srcId="{DD2CBF60-6BC5-4923-9568-79FFE7E3ED4E}" destId="{DE8EC0E4-BA92-4FFC-8AC0-71037ACB39D8}" srcOrd="0" destOrd="0" presId="urn:microsoft.com/office/officeart/2005/8/layout/lProcess2"/>
    <dgm:cxn modelId="{29DC57D0-BA8D-4582-B978-6897AF28E532}" type="presOf" srcId="{2B9CC28E-974D-4B18-A162-588B7BDDC7E9}" destId="{7D824E6F-606C-439C-81C1-04BE2F865480}" srcOrd="1" destOrd="0" presId="urn:microsoft.com/office/officeart/2005/8/layout/lProcess2"/>
    <dgm:cxn modelId="{D213D6D8-6D9D-4846-978B-CDE1077796F6}" type="presOf" srcId="{631C2477-B3C6-4991-80E4-AAA3E7BA353C}" destId="{7DEEFBF0-E578-4D58-94E3-593CB8CE7B71}" srcOrd="0" destOrd="0" presId="urn:microsoft.com/office/officeart/2005/8/layout/lProcess2"/>
    <dgm:cxn modelId="{AA52FFE2-3BF1-4FC2-A013-045745626C19}" type="presOf" srcId="{BC040192-6C0C-407E-8287-B96D95549D9C}" destId="{A199C51A-3AFA-447F-A664-127519B52C4D}" srcOrd="1" destOrd="0" presId="urn:microsoft.com/office/officeart/2005/8/layout/lProcess2"/>
    <dgm:cxn modelId="{48ABC031-F2BB-4E77-B9B4-1C23660F6A0B}" type="presParOf" srcId="{7E81331D-3251-404C-8FE9-515482130A59}" destId="{7D4A5486-E342-4C7D-B05B-B0CEEC2DB8AC}" srcOrd="0" destOrd="0" presId="urn:microsoft.com/office/officeart/2005/8/layout/lProcess2"/>
    <dgm:cxn modelId="{6C9E1186-6F22-4651-8E88-4173B201742A}" type="presParOf" srcId="{7D4A5486-E342-4C7D-B05B-B0CEEC2DB8AC}" destId="{D190DE3A-C3C8-4BDB-AFE7-EA948C8FD2D5}" srcOrd="0" destOrd="0" presId="urn:microsoft.com/office/officeart/2005/8/layout/lProcess2"/>
    <dgm:cxn modelId="{1F3C2FD6-2C33-4DFF-9FAE-0F36062DB444}" type="presParOf" srcId="{7D4A5486-E342-4C7D-B05B-B0CEEC2DB8AC}" destId="{3D4F04D7-F124-46EC-B172-255C3BDB0C13}" srcOrd="1" destOrd="0" presId="urn:microsoft.com/office/officeart/2005/8/layout/lProcess2"/>
    <dgm:cxn modelId="{174EDB04-7DAA-46DF-AA4F-5CD225F0BD61}" type="presParOf" srcId="{7D4A5486-E342-4C7D-B05B-B0CEEC2DB8AC}" destId="{7EF483DB-FB6A-4FFE-89CB-6D7901496A3E}" srcOrd="2" destOrd="0" presId="urn:microsoft.com/office/officeart/2005/8/layout/lProcess2"/>
    <dgm:cxn modelId="{FEC9DC51-2EA6-407E-B6D8-CA221010056D}" type="presParOf" srcId="{7EF483DB-FB6A-4FFE-89CB-6D7901496A3E}" destId="{7608AB18-5AA0-4632-AB94-E609D1553C1B}" srcOrd="0" destOrd="0" presId="urn:microsoft.com/office/officeart/2005/8/layout/lProcess2"/>
    <dgm:cxn modelId="{8E5DF411-3C67-4CD1-85E4-A92C6ECFCEA1}" type="presParOf" srcId="{7608AB18-5AA0-4632-AB94-E609D1553C1B}" destId="{7DEEFBF0-E578-4D58-94E3-593CB8CE7B71}" srcOrd="0" destOrd="0" presId="urn:microsoft.com/office/officeart/2005/8/layout/lProcess2"/>
    <dgm:cxn modelId="{DE5E9611-AB32-4224-917E-D7AEDDFDA564}" type="presParOf" srcId="{7E81331D-3251-404C-8FE9-515482130A59}" destId="{86FE5493-9D5E-4E91-8BDD-7564090C3541}" srcOrd="1" destOrd="0" presId="urn:microsoft.com/office/officeart/2005/8/layout/lProcess2"/>
    <dgm:cxn modelId="{8F87ABA2-8619-4BE2-B477-BADFB78E70D9}" type="presParOf" srcId="{7E81331D-3251-404C-8FE9-515482130A59}" destId="{0A7D7A30-C6CC-4561-9661-C1023F58B7D1}" srcOrd="2" destOrd="0" presId="urn:microsoft.com/office/officeart/2005/8/layout/lProcess2"/>
    <dgm:cxn modelId="{784D2E61-2CA4-4893-8250-B90C3E0B816F}" type="presParOf" srcId="{0A7D7A30-C6CC-4561-9661-C1023F58B7D1}" destId="{705A9445-A954-43D2-B59A-CA6ED426E5E4}" srcOrd="0" destOrd="0" presId="urn:microsoft.com/office/officeart/2005/8/layout/lProcess2"/>
    <dgm:cxn modelId="{0066597F-5966-4BD0-AD80-C202A9C148BD}" type="presParOf" srcId="{0A7D7A30-C6CC-4561-9661-C1023F58B7D1}" destId="{7D824E6F-606C-439C-81C1-04BE2F865480}" srcOrd="1" destOrd="0" presId="urn:microsoft.com/office/officeart/2005/8/layout/lProcess2"/>
    <dgm:cxn modelId="{EC015E9C-0BF5-431F-B759-1EB00378E913}" type="presParOf" srcId="{0A7D7A30-C6CC-4561-9661-C1023F58B7D1}" destId="{F10BC9E9-2953-4DD8-BF40-C589BC3E003A}" srcOrd="2" destOrd="0" presId="urn:microsoft.com/office/officeart/2005/8/layout/lProcess2"/>
    <dgm:cxn modelId="{6BC20BAD-5389-43E2-BEF9-FB950B2A89E9}" type="presParOf" srcId="{F10BC9E9-2953-4DD8-BF40-C589BC3E003A}" destId="{48369F53-1998-4797-BAB0-33ACD0B18105}" srcOrd="0" destOrd="0" presId="urn:microsoft.com/office/officeart/2005/8/layout/lProcess2"/>
    <dgm:cxn modelId="{5DDF2A42-29E9-4913-908C-EE9C2BB6B3B9}" type="presParOf" srcId="{48369F53-1998-4797-BAB0-33ACD0B18105}" destId="{ABA308B6-8C60-4864-9E77-B653976993D8}" srcOrd="0" destOrd="0" presId="urn:microsoft.com/office/officeart/2005/8/layout/lProcess2"/>
    <dgm:cxn modelId="{9D9DC639-8048-4BF3-AD75-623362BDFD1B}" type="presParOf" srcId="{7E81331D-3251-404C-8FE9-515482130A59}" destId="{71D896BC-B646-4708-87CD-C2A4B2032F6D}" srcOrd="3" destOrd="0" presId="urn:microsoft.com/office/officeart/2005/8/layout/lProcess2"/>
    <dgm:cxn modelId="{981387C7-468B-4A14-AD52-9E5C86226928}" type="presParOf" srcId="{7E81331D-3251-404C-8FE9-515482130A59}" destId="{6C0E3FE3-7FBC-45AB-A05F-4ED108182329}" srcOrd="4" destOrd="0" presId="urn:microsoft.com/office/officeart/2005/8/layout/lProcess2"/>
    <dgm:cxn modelId="{EA0FF091-EF7D-41EE-9400-603667206459}" type="presParOf" srcId="{6C0E3FE3-7FBC-45AB-A05F-4ED108182329}" destId="{5CFE88FA-B7D0-4B9E-83CE-FB2E0892995D}" srcOrd="0" destOrd="0" presId="urn:microsoft.com/office/officeart/2005/8/layout/lProcess2"/>
    <dgm:cxn modelId="{3D5D2898-4DD1-49C4-B84B-C4FB965A84A4}" type="presParOf" srcId="{6C0E3FE3-7FBC-45AB-A05F-4ED108182329}" destId="{A199C51A-3AFA-447F-A664-127519B52C4D}" srcOrd="1" destOrd="0" presId="urn:microsoft.com/office/officeart/2005/8/layout/lProcess2"/>
    <dgm:cxn modelId="{40E108F7-1105-43B7-BA5C-030A960026F3}" type="presParOf" srcId="{6C0E3FE3-7FBC-45AB-A05F-4ED108182329}" destId="{69B2C7AE-DE87-45D3-911B-183E556651AD}" srcOrd="2" destOrd="0" presId="urn:microsoft.com/office/officeart/2005/8/layout/lProcess2"/>
    <dgm:cxn modelId="{BD80C22B-C377-4C0F-A89C-B0BC7CC8B701}" type="presParOf" srcId="{69B2C7AE-DE87-45D3-911B-183E556651AD}" destId="{310B6507-3CB1-4799-BC5C-4F27E14D8E82}" srcOrd="0" destOrd="0" presId="urn:microsoft.com/office/officeart/2005/8/layout/lProcess2"/>
    <dgm:cxn modelId="{209968BF-5F63-49B6-8F93-19A0176AD945}" type="presParOf" srcId="{310B6507-3CB1-4799-BC5C-4F27E14D8E82}" destId="{DE8EC0E4-BA92-4FFC-8AC0-71037ACB39D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82E41-B7EB-48CE-9928-CDE332B6C7A0}">
      <dsp:nvSpPr>
        <dsp:cNvPr id="0" name=""/>
        <dsp:cNvSpPr/>
      </dsp:nvSpPr>
      <dsp:spPr>
        <a:xfrm>
          <a:off x="-3586792" y="-551234"/>
          <a:ext cx="4275927" cy="4275927"/>
        </a:xfrm>
        <a:prstGeom prst="blockArc">
          <a:avLst>
            <a:gd name="adj1" fmla="val 18900000"/>
            <a:gd name="adj2" fmla="val 2700000"/>
            <a:gd name="adj3" fmla="val 50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71A340-78E2-4D96-813E-42EA3CC889DF}">
      <dsp:nvSpPr>
        <dsp:cNvPr id="0" name=""/>
        <dsp:cNvSpPr/>
      </dsp:nvSpPr>
      <dsp:spPr>
        <a:xfrm>
          <a:off x="443148" y="317345"/>
          <a:ext cx="4457599" cy="634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786" tIns="27940" rIns="27940" bIns="27940" numCol="1" spcCol="1270" anchor="ctr" anchorCtr="0">
          <a:noAutofit/>
        </a:bodyPr>
        <a:lstStyle/>
        <a:p>
          <a:pPr marL="0" lvl="0" indent="0" algn="l" defTabSz="488950">
            <a:lnSpc>
              <a:spcPct val="90000"/>
            </a:lnSpc>
            <a:spcBef>
              <a:spcPct val="0"/>
            </a:spcBef>
            <a:spcAft>
              <a:spcPct val="35000"/>
            </a:spcAft>
            <a:buNone/>
          </a:pPr>
          <a:r>
            <a:rPr lang="es-ES" sz="1100" kern="1200" dirty="0"/>
            <a:t>No se dejan de lado otros problemas</a:t>
          </a:r>
          <a:endParaRPr lang="es-MX" sz="1100" kern="1200" dirty="0"/>
        </a:p>
      </dsp:txBody>
      <dsp:txXfrm>
        <a:off x="443148" y="317345"/>
        <a:ext cx="4457599" cy="634691"/>
      </dsp:txXfrm>
    </dsp:sp>
    <dsp:sp modelId="{050CD873-2A1A-42AF-9959-8321E7679CFA}">
      <dsp:nvSpPr>
        <dsp:cNvPr id="0" name=""/>
        <dsp:cNvSpPr/>
      </dsp:nvSpPr>
      <dsp:spPr>
        <a:xfrm>
          <a:off x="46466" y="238009"/>
          <a:ext cx="793364" cy="793364"/>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F09D83-2732-4441-9FA1-C08891E08FB0}">
      <dsp:nvSpPr>
        <dsp:cNvPr id="0" name=""/>
        <dsp:cNvSpPr/>
      </dsp:nvSpPr>
      <dsp:spPr>
        <a:xfrm>
          <a:off x="673858" y="1269383"/>
          <a:ext cx="4226888" cy="634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786" tIns="27940" rIns="27940" bIns="27940" numCol="1" spcCol="1270" anchor="ctr" anchorCtr="0">
          <a:noAutofit/>
        </a:bodyPr>
        <a:lstStyle/>
        <a:p>
          <a:pPr marL="0" lvl="0" indent="0" algn="l" defTabSz="488950">
            <a:lnSpc>
              <a:spcPct val="90000"/>
            </a:lnSpc>
            <a:spcBef>
              <a:spcPct val="0"/>
            </a:spcBef>
            <a:spcAft>
              <a:spcPct val="35000"/>
            </a:spcAft>
            <a:buNone/>
          </a:pPr>
          <a:r>
            <a:rPr lang="es-ES" sz="1100" kern="1200" dirty="0"/>
            <a:t>Se focaliza principalmente la articulación, que influye en su aprendizaje porque muchos niños escriben como hablan.</a:t>
          </a:r>
          <a:endParaRPr lang="es-MX" sz="1100" kern="1200" dirty="0"/>
        </a:p>
      </dsp:txBody>
      <dsp:txXfrm>
        <a:off x="673858" y="1269383"/>
        <a:ext cx="4226888" cy="634691"/>
      </dsp:txXfrm>
    </dsp:sp>
    <dsp:sp modelId="{50E82186-8319-43FB-B3B7-CC692B552DAE}">
      <dsp:nvSpPr>
        <dsp:cNvPr id="0" name=""/>
        <dsp:cNvSpPr/>
      </dsp:nvSpPr>
      <dsp:spPr>
        <a:xfrm>
          <a:off x="277176" y="1190046"/>
          <a:ext cx="793364" cy="793364"/>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36790-C59C-4C0E-BCFA-44E1D3002373}">
      <dsp:nvSpPr>
        <dsp:cNvPr id="0" name=""/>
        <dsp:cNvSpPr/>
      </dsp:nvSpPr>
      <dsp:spPr>
        <a:xfrm>
          <a:off x="443148" y="2221420"/>
          <a:ext cx="4457599" cy="634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3786" tIns="27940" rIns="27940" bIns="27940" numCol="1" spcCol="1270" anchor="ctr" anchorCtr="0">
          <a:noAutofit/>
        </a:bodyPr>
        <a:lstStyle/>
        <a:p>
          <a:pPr marL="0" lvl="0" indent="0" algn="l" defTabSz="488950">
            <a:lnSpc>
              <a:spcPct val="90000"/>
            </a:lnSpc>
            <a:spcBef>
              <a:spcPct val="0"/>
            </a:spcBef>
            <a:spcAft>
              <a:spcPct val="35000"/>
            </a:spcAft>
            <a:buNone/>
          </a:pPr>
          <a:r>
            <a:rPr lang="es-MX" sz="1100" kern="1200" dirty="0"/>
            <a:t>La mayoría de niños reportados presentan dislalias en la emisión de sonidos alveolares /r/, /</a:t>
          </a:r>
          <a:r>
            <a:rPr lang="es-MX" sz="1100" kern="1200" dirty="0" err="1"/>
            <a:t>rr</a:t>
          </a:r>
          <a:r>
            <a:rPr lang="es-MX" sz="1100" kern="1200" dirty="0"/>
            <a:t>/, /l/, /n/, /s/ y en posición explosiva, implosiva y en los grupos </a:t>
          </a:r>
          <a:r>
            <a:rPr lang="es-MX" sz="1100" kern="1200" dirty="0" err="1"/>
            <a:t>homosilábicos</a:t>
          </a:r>
          <a:endParaRPr lang="es-MX" sz="1100" kern="1200" dirty="0"/>
        </a:p>
      </dsp:txBody>
      <dsp:txXfrm>
        <a:off x="443148" y="2221420"/>
        <a:ext cx="4457599" cy="634691"/>
      </dsp:txXfrm>
    </dsp:sp>
    <dsp:sp modelId="{BDBB8614-FCB0-4C8D-A098-9602A47F4C86}">
      <dsp:nvSpPr>
        <dsp:cNvPr id="0" name=""/>
        <dsp:cNvSpPr/>
      </dsp:nvSpPr>
      <dsp:spPr>
        <a:xfrm>
          <a:off x="46466" y="2142084"/>
          <a:ext cx="793364" cy="793364"/>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0DE3A-C3C8-4BDB-AFE7-EA948C8FD2D5}">
      <dsp:nvSpPr>
        <dsp:cNvPr id="0" name=""/>
        <dsp:cNvSpPr/>
      </dsp:nvSpPr>
      <dsp:spPr>
        <a:xfrm>
          <a:off x="12" y="0"/>
          <a:ext cx="2807583" cy="480653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3. Expresión gramatical. Parte 2</a:t>
          </a:r>
          <a:endParaRPr lang="es-MX" sz="2000" kern="1200" dirty="0"/>
        </a:p>
      </dsp:txBody>
      <dsp:txXfrm>
        <a:off x="12" y="0"/>
        <a:ext cx="2807583" cy="1441960"/>
      </dsp:txXfrm>
    </dsp:sp>
    <dsp:sp modelId="{7DEEFBF0-E578-4D58-94E3-593CB8CE7B71}">
      <dsp:nvSpPr>
        <dsp:cNvPr id="0" name=""/>
        <dsp:cNvSpPr/>
      </dsp:nvSpPr>
      <dsp:spPr>
        <a:xfrm>
          <a:off x="106094" y="1350141"/>
          <a:ext cx="2476401" cy="3122289"/>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es-MX" sz="1400" kern="1200" dirty="0">
              <a:solidFill>
                <a:srgbClr val="FFFFCC"/>
              </a:solidFill>
            </a:rPr>
            <a:t>De los 3 a los 3</a:t>
          </a:r>
          <a:r>
            <a:rPr lang="es-ES_tradnl" sz="1400" kern="1200" dirty="0">
              <a:solidFill>
                <a:srgbClr val="FFFFCC"/>
              </a:solidFill>
            </a:rPr>
            <a:t>½  </a:t>
          </a:r>
          <a:r>
            <a:rPr lang="es-MX" sz="1400" kern="1200" dirty="0">
              <a:solidFill>
                <a:srgbClr val="FFFFCC"/>
              </a:solidFill>
              <a:latin typeface="Arial" panose="020B0604020202020204" pitchFamily="34" charset="0"/>
              <a:cs typeface="Arial" panose="020B0604020202020204" pitchFamily="34" charset="0"/>
            </a:rPr>
            <a:t>años de vida existe cada vez una mayor adquisición de vocabulario. Uso y dominio intenso de palabras de función </a:t>
          </a:r>
        </a:p>
        <a:p>
          <a:pPr marL="0" lvl="0" indent="0" algn="just" defTabSz="622300">
            <a:lnSpc>
              <a:spcPct val="90000"/>
            </a:lnSpc>
            <a:spcBef>
              <a:spcPct val="0"/>
            </a:spcBef>
            <a:spcAft>
              <a:spcPct val="35000"/>
            </a:spcAft>
            <a:buNone/>
          </a:pPr>
          <a:r>
            <a:rPr lang="es-MX" sz="1400" kern="1200" dirty="0">
              <a:solidFill>
                <a:srgbClr val="FFFFCC"/>
              </a:solidFill>
              <a:latin typeface="Arial" panose="020B0604020202020204" pitchFamily="34" charset="0"/>
              <a:cs typeface="Arial" panose="020B0604020202020204" pitchFamily="34" charset="0"/>
            </a:rPr>
            <a:t>Existe un uso gramatical productivo “</a:t>
          </a:r>
          <a:r>
            <a:rPr lang="es-ES" sz="1400" kern="1200" dirty="0">
              <a:solidFill>
                <a:srgbClr val="FFFFCC"/>
              </a:solidFill>
              <a:latin typeface="Arial" panose="020B0604020202020204" pitchFamily="34" charset="0"/>
              <a:cs typeface="Arial" panose="020B0604020202020204" pitchFamily="34" charset="0"/>
            </a:rPr>
            <a:t>el niño no ha dormido”, “voy a saltar”; “vamos a jugar”; “</a:t>
          </a:r>
          <a:r>
            <a:rPr lang="es-MX" sz="1400" kern="1200" dirty="0">
              <a:solidFill>
                <a:srgbClr val="FFFFCC"/>
              </a:solidFill>
              <a:latin typeface="Arial" panose="020B0604020202020204" pitchFamily="34" charset="0"/>
              <a:cs typeface="Arial" panose="020B0604020202020204" pitchFamily="34" charset="0"/>
            </a:rPr>
            <a:t>la niña que pega”; frases de relativo.</a:t>
          </a:r>
          <a:endParaRPr lang="es-MX" sz="1400" kern="1200" dirty="0">
            <a:solidFill>
              <a:srgbClr val="FFFFCC"/>
            </a:solidFill>
          </a:endParaRPr>
        </a:p>
      </dsp:txBody>
      <dsp:txXfrm>
        <a:off x="178625" y="1422672"/>
        <a:ext cx="2331339" cy="2977227"/>
      </dsp:txXfrm>
    </dsp:sp>
    <dsp:sp modelId="{705A9445-A954-43D2-B59A-CA6ED426E5E4}">
      <dsp:nvSpPr>
        <dsp:cNvPr id="0" name=""/>
        <dsp:cNvSpPr/>
      </dsp:nvSpPr>
      <dsp:spPr>
        <a:xfrm>
          <a:off x="2913330" y="0"/>
          <a:ext cx="2807583" cy="4806534"/>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bg1"/>
              </a:solidFill>
            </a:rPr>
            <a:t>3. Expresión gramatical. Parte 3</a:t>
          </a:r>
        </a:p>
      </dsp:txBody>
      <dsp:txXfrm>
        <a:off x="2913330" y="0"/>
        <a:ext cx="2807583" cy="1441960"/>
      </dsp:txXfrm>
    </dsp:sp>
    <dsp:sp modelId="{ABA308B6-8C60-4864-9E77-B653976993D8}">
      <dsp:nvSpPr>
        <dsp:cNvPr id="0" name=""/>
        <dsp:cNvSpPr/>
      </dsp:nvSpPr>
      <dsp:spPr>
        <a:xfrm>
          <a:off x="3197547" y="1458175"/>
          <a:ext cx="2246066" cy="3124247"/>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es-MX" sz="1400" kern="1200" dirty="0">
              <a:solidFill>
                <a:srgbClr val="7030A0"/>
              </a:solidFill>
            </a:rPr>
            <a:t>De los 3</a:t>
          </a:r>
          <a:r>
            <a:rPr lang="es-ES_tradnl" sz="1400" kern="1200" dirty="0">
              <a:solidFill>
                <a:srgbClr val="7030A0"/>
              </a:solidFill>
            </a:rPr>
            <a:t>½  a los </a:t>
          </a:r>
          <a:r>
            <a:rPr lang="es-MX" sz="1400" kern="1200" dirty="0">
              <a:solidFill>
                <a:srgbClr val="7030A0"/>
              </a:solidFill>
            </a:rPr>
            <a:t>4 años. Utiliza todo tipo de palabras de función y contenido y regulariza los verbos irregulares. Dice frases como “</a:t>
          </a:r>
          <a:r>
            <a:rPr kumimoji="0" lang="es-MX" sz="1400" b="0" i="0" u="none" strike="noStrike" kern="1200" cap="none" normalizeH="0" baseline="0" dirty="0">
              <a:ln>
                <a:noFill/>
              </a:ln>
              <a:solidFill>
                <a:schemeClr val="tx1"/>
              </a:solidFill>
              <a:effectLst/>
              <a:latin typeface="Arial" charset="0"/>
            </a:rPr>
            <a:t>se me cayó”; “se te perdió, “se le murió”; “el señor está </a:t>
          </a:r>
          <a:r>
            <a:rPr kumimoji="0" lang="es-MX" sz="1400" b="0" i="0" u="none" strike="noStrike" kern="1200" cap="none" normalizeH="0" baseline="0" dirty="0" err="1">
              <a:ln>
                <a:noFill/>
              </a:ln>
              <a:solidFill>
                <a:schemeClr val="tx1"/>
              </a:solidFill>
              <a:effectLst/>
              <a:latin typeface="Arial" charset="0"/>
            </a:rPr>
            <a:t>morido</a:t>
          </a:r>
          <a:r>
            <a:rPr kumimoji="0" lang="es-MX" sz="1400" b="0" i="0" u="none" strike="noStrike" kern="1200" cap="none" normalizeH="0" baseline="0" dirty="0">
              <a:ln>
                <a:noFill/>
              </a:ln>
              <a:solidFill>
                <a:schemeClr val="tx1"/>
              </a:solidFill>
              <a:effectLst/>
              <a:latin typeface="Arial" charset="0"/>
            </a:rPr>
            <a:t>”; “Mi papá </a:t>
          </a:r>
          <a:r>
            <a:rPr kumimoji="0" lang="es-MX" sz="1400" b="0" i="0" u="sng" strike="noStrike" kern="1200" cap="none" normalizeH="0" baseline="0" dirty="0">
              <a:ln>
                <a:noFill/>
              </a:ln>
              <a:solidFill>
                <a:schemeClr val="tx1"/>
              </a:solidFill>
              <a:effectLst/>
              <a:latin typeface="Arial" charset="0"/>
            </a:rPr>
            <a:t>va a llegar</a:t>
          </a:r>
          <a:r>
            <a:rPr kumimoji="0" lang="es-MX" sz="1400" b="0" i="0" u="none" strike="noStrike" kern="1200" cap="none" normalizeH="0" baseline="0" dirty="0">
              <a:ln>
                <a:noFill/>
              </a:ln>
              <a:solidFill>
                <a:schemeClr val="tx1"/>
              </a:solidFill>
              <a:effectLst/>
              <a:latin typeface="Arial" charset="0"/>
            </a:rPr>
            <a:t> hoy”; “juego contigo si me prestas tu muñeca, sino me voy a mi casa”</a:t>
          </a:r>
          <a:endParaRPr lang="es-MX" sz="1400" kern="1200" dirty="0">
            <a:solidFill>
              <a:srgbClr val="7030A0"/>
            </a:solidFill>
          </a:endParaRPr>
        </a:p>
      </dsp:txBody>
      <dsp:txXfrm>
        <a:off x="3263332" y="1523960"/>
        <a:ext cx="2114496" cy="2992677"/>
      </dsp:txXfrm>
    </dsp:sp>
    <dsp:sp modelId="{5CFE88FA-B7D0-4B9E-83CE-FB2E0892995D}">
      <dsp:nvSpPr>
        <dsp:cNvPr id="0" name=""/>
        <dsp:cNvSpPr/>
      </dsp:nvSpPr>
      <dsp:spPr>
        <a:xfrm>
          <a:off x="5897707" y="0"/>
          <a:ext cx="2807583" cy="4806534"/>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solidFill>
                <a:srgbClr val="002060"/>
              </a:solidFill>
            </a:rPr>
            <a:t>4.Últimas adquisiciones a nivel gramatical</a:t>
          </a:r>
        </a:p>
      </dsp:txBody>
      <dsp:txXfrm>
        <a:off x="5897707" y="0"/>
        <a:ext cx="2807583" cy="1441960"/>
      </dsp:txXfrm>
    </dsp:sp>
    <dsp:sp modelId="{DE8EC0E4-BA92-4FFC-8AC0-71037ACB39D8}">
      <dsp:nvSpPr>
        <dsp:cNvPr id="0" name=""/>
        <dsp:cNvSpPr/>
      </dsp:nvSpPr>
      <dsp:spPr>
        <a:xfrm>
          <a:off x="6233286" y="1327087"/>
          <a:ext cx="2246066" cy="31214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just" defTabSz="577850">
            <a:lnSpc>
              <a:spcPct val="90000"/>
            </a:lnSpc>
            <a:spcBef>
              <a:spcPct val="0"/>
            </a:spcBef>
            <a:spcAft>
              <a:spcPct val="35000"/>
            </a:spcAft>
            <a:buNone/>
          </a:pPr>
          <a:r>
            <a:rPr lang="es-ES" sz="1300" kern="1200" dirty="0">
              <a:solidFill>
                <a:schemeClr val="bg1"/>
              </a:solidFill>
            </a:rPr>
            <a:t>Después de los 4 años la van perfeccionando el uso de su lengua y se va haciendo cada vez extensa. Hay un desarrollo vasto de  competencias orientadas hacia la lectoescritura.</a:t>
          </a:r>
        </a:p>
        <a:p>
          <a:pPr marL="0" lvl="0" indent="0" algn="just" defTabSz="577850">
            <a:lnSpc>
              <a:spcPct val="90000"/>
            </a:lnSpc>
            <a:spcBef>
              <a:spcPct val="0"/>
            </a:spcBef>
            <a:spcAft>
              <a:spcPct val="35000"/>
            </a:spcAft>
            <a:buNone/>
          </a:pPr>
          <a:r>
            <a:rPr lang="es-ES" sz="1300" kern="1200" dirty="0">
              <a:solidFill>
                <a:schemeClr val="bg1"/>
              </a:solidFill>
            </a:rPr>
            <a:t>Se van afinando las habilidades </a:t>
          </a:r>
          <a:r>
            <a:rPr lang="es-ES" sz="1300" kern="1200" dirty="0" err="1">
              <a:solidFill>
                <a:schemeClr val="bg1"/>
              </a:solidFill>
            </a:rPr>
            <a:t>metalingüisticas</a:t>
          </a:r>
          <a:r>
            <a:rPr lang="es-ES" sz="1300" kern="1200" dirty="0">
              <a:solidFill>
                <a:schemeClr val="bg1"/>
              </a:solidFill>
            </a:rPr>
            <a:t> (ironías, bromas, sarcasmos, refranes, moralejas). Comienza a consolidar sus comunicación social y a matizar su voz de acuerdo a la situación</a:t>
          </a:r>
          <a:r>
            <a:rPr lang="es-ES" sz="1400" kern="1200" dirty="0">
              <a:solidFill>
                <a:schemeClr val="bg1"/>
              </a:solidFill>
            </a:rPr>
            <a:t>.</a:t>
          </a:r>
          <a:endParaRPr lang="es-MX" sz="1400" kern="1200" dirty="0">
            <a:solidFill>
              <a:schemeClr val="bg1"/>
            </a:solidFill>
          </a:endParaRPr>
        </a:p>
      </dsp:txBody>
      <dsp:txXfrm>
        <a:off x="6299071" y="1392872"/>
        <a:ext cx="2114496" cy="29898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3E6AA-4395-45AD-9390-C702E59AF715}">
      <dsp:nvSpPr>
        <dsp:cNvPr id="0" name=""/>
        <dsp:cNvSpPr/>
      </dsp:nvSpPr>
      <dsp:spPr>
        <a:xfrm>
          <a:off x="0" y="0"/>
          <a:ext cx="7249917" cy="4806534"/>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a:solidFill>
                <a:schemeClr val="bg1"/>
              </a:solidFill>
            </a:rPr>
            <a:t>5.Las adquisiciones más tardías</a:t>
          </a:r>
          <a:endParaRPr lang="es-MX" sz="1500" kern="1200" dirty="0">
            <a:solidFill>
              <a:schemeClr val="bg1"/>
            </a:solidFill>
          </a:endParaRPr>
        </a:p>
      </dsp:txBody>
      <dsp:txXfrm>
        <a:off x="0" y="0"/>
        <a:ext cx="7249917" cy="1441960"/>
      </dsp:txXfrm>
    </dsp:sp>
    <dsp:sp modelId="{A5AC2940-B35C-47C5-B47E-D424DE19BD45}">
      <dsp:nvSpPr>
        <dsp:cNvPr id="0" name=""/>
        <dsp:cNvSpPr/>
      </dsp:nvSpPr>
      <dsp:spPr>
        <a:xfrm>
          <a:off x="704459" y="1246958"/>
          <a:ext cx="5799933" cy="3123799"/>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1"/>
              </a:solidFill>
            </a:rPr>
            <a:t>Entre los 7 y 8 años se adquieren las últimas estructuras sintácticas más complejas de la lengua. Por ejemplo frases como: “El celular rojo, grande con el que le llamé al expresidente Juan Álvarez Ortega era de color rojo, porque era el único que tenía”</a:t>
          </a:r>
        </a:p>
        <a:p>
          <a:pPr marL="0" lvl="0" indent="0" algn="ctr" defTabSz="711200">
            <a:lnSpc>
              <a:spcPct val="90000"/>
            </a:lnSpc>
            <a:spcBef>
              <a:spcPct val="0"/>
            </a:spcBef>
            <a:spcAft>
              <a:spcPct val="35000"/>
            </a:spcAft>
            <a:buNone/>
          </a:pPr>
          <a:r>
            <a:rPr lang="es-ES" sz="1600" kern="1200" dirty="0">
              <a:solidFill>
                <a:schemeClr val="bg1"/>
              </a:solidFill>
            </a:rPr>
            <a:t>Referentes a oraciones subordinadas</a:t>
          </a:r>
        </a:p>
        <a:p>
          <a:pPr marL="0" lvl="0" indent="0" algn="ctr" defTabSz="711200">
            <a:lnSpc>
              <a:spcPct val="90000"/>
            </a:lnSpc>
            <a:spcBef>
              <a:spcPct val="0"/>
            </a:spcBef>
            <a:spcAft>
              <a:spcPct val="35000"/>
            </a:spcAft>
            <a:buNone/>
          </a:pPr>
          <a:r>
            <a:rPr lang="es-ES" sz="1600" kern="1200" dirty="0">
              <a:solidFill>
                <a:schemeClr val="bg1"/>
              </a:solidFill>
            </a:rPr>
            <a:t>Sustantivas con función de término de complemento de una preposición, complemento predicativo, adverbiales temporales, modales, comparativas, consecutivas</a:t>
          </a:r>
          <a:endParaRPr lang="es-MX" sz="1600" kern="1200" dirty="0">
            <a:solidFill>
              <a:schemeClr val="bg1"/>
            </a:solidFill>
          </a:endParaRPr>
        </a:p>
        <a:p>
          <a:pPr marL="0" lvl="0" indent="0" algn="ctr" defTabSz="711200">
            <a:lnSpc>
              <a:spcPct val="90000"/>
            </a:lnSpc>
            <a:spcBef>
              <a:spcPct val="0"/>
            </a:spcBef>
            <a:spcAft>
              <a:spcPct val="35000"/>
            </a:spcAft>
            <a:buNone/>
          </a:pPr>
          <a:endParaRPr lang="es-MX" sz="1500" kern="1200" dirty="0">
            <a:solidFill>
              <a:schemeClr val="bg1"/>
            </a:solidFill>
          </a:endParaRPr>
        </a:p>
      </dsp:txBody>
      <dsp:txXfrm>
        <a:off x="795952" y="1338451"/>
        <a:ext cx="5616947" cy="29408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E88FA-B7D0-4B9E-83CE-FB2E0892995D}">
      <dsp:nvSpPr>
        <dsp:cNvPr id="0" name=""/>
        <dsp:cNvSpPr/>
      </dsp:nvSpPr>
      <dsp:spPr>
        <a:xfrm>
          <a:off x="0" y="0"/>
          <a:ext cx="7249917" cy="4806534"/>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solidFill>
                <a:srgbClr val="002060"/>
              </a:solidFill>
            </a:rPr>
            <a:t>Últimas adquisiciones a nivel fonológico </a:t>
          </a:r>
        </a:p>
      </dsp:txBody>
      <dsp:txXfrm>
        <a:off x="0" y="0"/>
        <a:ext cx="7249917" cy="1441960"/>
      </dsp:txXfrm>
    </dsp:sp>
    <dsp:sp modelId="{DE8EC0E4-BA92-4FFC-8AC0-71037ACB39D8}">
      <dsp:nvSpPr>
        <dsp:cNvPr id="0" name=""/>
        <dsp:cNvSpPr/>
      </dsp:nvSpPr>
      <dsp:spPr>
        <a:xfrm>
          <a:off x="323868" y="1216598"/>
          <a:ext cx="6474001" cy="312253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just" defTabSz="800100">
            <a:lnSpc>
              <a:spcPct val="90000"/>
            </a:lnSpc>
            <a:spcBef>
              <a:spcPct val="0"/>
            </a:spcBef>
            <a:spcAft>
              <a:spcPct val="35000"/>
            </a:spcAft>
            <a:buNone/>
          </a:pPr>
          <a:r>
            <a:rPr lang="es-ES" sz="1800" kern="1200" dirty="0">
              <a:solidFill>
                <a:schemeClr val="bg1"/>
              </a:solidFill>
            </a:rPr>
            <a:t>En el nivel fonológico (en la adquisición articulatoria) el menor debe que tener consolidado todo sus sistema fonético y fonológico alrededor de los 6 años. Tiene que articular de manera adecuada las 17 consonantes, las 5 vocales, los 14 diptongos del español y los grupos </a:t>
          </a:r>
          <a:r>
            <a:rPr lang="es-ES" sz="1800" kern="1200" dirty="0" err="1">
              <a:solidFill>
                <a:schemeClr val="bg1"/>
              </a:solidFill>
            </a:rPr>
            <a:t>homosilábicos</a:t>
          </a:r>
          <a:r>
            <a:rPr lang="es-ES" sz="1800" kern="1200" dirty="0">
              <a:solidFill>
                <a:schemeClr val="bg1"/>
              </a:solidFill>
            </a:rPr>
            <a:t> y </a:t>
          </a:r>
          <a:r>
            <a:rPr lang="es-ES" sz="1800" kern="1200" dirty="0" err="1">
              <a:solidFill>
                <a:schemeClr val="bg1"/>
              </a:solidFill>
            </a:rPr>
            <a:t>heterosilábicos</a:t>
          </a:r>
          <a:r>
            <a:rPr lang="es-ES" sz="1800" kern="1200" dirty="0">
              <a:solidFill>
                <a:schemeClr val="bg1"/>
              </a:solidFill>
            </a:rPr>
            <a:t>.</a:t>
          </a:r>
        </a:p>
        <a:p>
          <a:pPr marL="0" lvl="0" indent="0" algn="just" defTabSz="800100">
            <a:lnSpc>
              <a:spcPct val="90000"/>
            </a:lnSpc>
            <a:spcBef>
              <a:spcPct val="0"/>
            </a:spcBef>
            <a:spcAft>
              <a:spcPct val="35000"/>
            </a:spcAft>
            <a:buNone/>
          </a:pPr>
          <a:r>
            <a:rPr lang="es-ES" sz="1800" kern="1200" dirty="0" err="1">
              <a:solidFill>
                <a:schemeClr val="bg1"/>
              </a:solidFill>
            </a:rPr>
            <a:t>pl</a:t>
          </a:r>
          <a:r>
            <a:rPr lang="es-ES" sz="1800" kern="1200" dirty="0">
              <a:solidFill>
                <a:schemeClr val="bg1"/>
              </a:solidFill>
            </a:rPr>
            <a:t>/</a:t>
          </a:r>
          <a:r>
            <a:rPr lang="es-ES" sz="1800" kern="1200" dirty="0" err="1">
              <a:solidFill>
                <a:schemeClr val="bg1"/>
              </a:solidFill>
            </a:rPr>
            <a:t>bl</a:t>
          </a:r>
          <a:r>
            <a:rPr lang="es-ES" sz="1800" kern="1200" dirty="0">
              <a:solidFill>
                <a:schemeClr val="bg1"/>
              </a:solidFill>
            </a:rPr>
            <a:t>/</a:t>
          </a:r>
          <a:r>
            <a:rPr lang="es-ES" sz="1800" kern="1200" dirty="0" err="1">
              <a:solidFill>
                <a:schemeClr val="bg1"/>
              </a:solidFill>
            </a:rPr>
            <a:t>fl</a:t>
          </a:r>
          <a:r>
            <a:rPr lang="es-ES" sz="1800" kern="1200" dirty="0">
              <a:solidFill>
                <a:schemeClr val="bg1"/>
              </a:solidFill>
            </a:rPr>
            <a:t>/</a:t>
          </a:r>
          <a:r>
            <a:rPr lang="es-ES" sz="1800" kern="1200" dirty="0" err="1">
              <a:solidFill>
                <a:schemeClr val="bg1"/>
              </a:solidFill>
            </a:rPr>
            <a:t>tl</a:t>
          </a:r>
          <a:r>
            <a:rPr lang="es-ES" sz="1800" kern="1200" dirty="0">
              <a:solidFill>
                <a:schemeClr val="bg1"/>
              </a:solidFill>
            </a:rPr>
            <a:t>/kl/</a:t>
          </a:r>
          <a:r>
            <a:rPr lang="es-ES" sz="1800" kern="1200" dirty="0" err="1">
              <a:solidFill>
                <a:schemeClr val="bg1"/>
              </a:solidFill>
            </a:rPr>
            <a:t>gl</a:t>
          </a:r>
          <a:r>
            <a:rPr lang="es-ES" sz="1800" kern="1200" dirty="0">
              <a:solidFill>
                <a:schemeClr val="bg1"/>
              </a:solidFill>
            </a:rPr>
            <a:t>/</a:t>
          </a:r>
        </a:p>
        <a:p>
          <a:pPr marL="0" lvl="0" indent="0" algn="just" defTabSz="800100">
            <a:lnSpc>
              <a:spcPct val="90000"/>
            </a:lnSpc>
            <a:spcBef>
              <a:spcPct val="0"/>
            </a:spcBef>
            <a:spcAft>
              <a:spcPct val="35000"/>
            </a:spcAft>
            <a:buNone/>
          </a:pPr>
          <a:r>
            <a:rPr lang="es-ES" sz="1800" kern="1200" dirty="0" err="1">
              <a:solidFill>
                <a:schemeClr val="bg1"/>
              </a:solidFill>
            </a:rPr>
            <a:t>pr</a:t>
          </a:r>
          <a:r>
            <a:rPr lang="es-ES" sz="1800" kern="1200" dirty="0">
              <a:solidFill>
                <a:schemeClr val="bg1"/>
              </a:solidFill>
            </a:rPr>
            <a:t>/</a:t>
          </a:r>
          <a:r>
            <a:rPr lang="es-ES" sz="1800" kern="1200" dirty="0" err="1">
              <a:solidFill>
                <a:schemeClr val="bg1"/>
              </a:solidFill>
            </a:rPr>
            <a:t>br</a:t>
          </a:r>
          <a:r>
            <a:rPr lang="es-ES" sz="1800" kern="1200" dirty="0">
              <a:solidFill>
                <a:schemeClr val="bg1"/>
              </a:solidFill>
            </a:rPr>
            <a:t>/</a:t>
          </a:r>
          <a:r>
            <a:rPr lang="es-ES" sz="1800" kern="1200" dirty="0" err="1">
              <a:solidFill>
                <a:schemeClr val="bg1"/>
              </a:solidFill>
            </a:rPr>
            <a:t>fr</a:t>
          </a:r>
          <a:r>
            <a:rPr lang="es-ES" sz="1800" kern="1200" dirty="0">
              <a:solidFill>
                <a:schemeClr val="bg1"/>
              </a:solidFill>
            </a:rPr>
            <a:t>/</a:t>
          </a:r>
          <a:r>
            <a:rPr lang="es-ES" sz="1800" kern="1200" dirty="0" err="1">
              <a:solidFill>
                <a:schemeClr val="bg1"/>
              </a:solidFill>
            </a:rPr>
            <a:t>dr</a:t>
          </a:r>
          <a:r>
            <a:rPr lang="es-ES" sz="1800" kern="1200" dirty="0">
              <a:solidFill>
                <a:schemeClr val="bg1"/>
              </a:solidFill>
            </a:rPr>
            <a:t>/</a:t>
          </a:r>
          <a:r>
            <a:rPr lang="es-ES" sz="1800" kern="1200" dirty="0" err="1">
              <a:solidFill>
                <a:schemeClr val="bg1"/>
              </a:solidFill>
            </a:rPr>
            <a:t>tr</a:t>
          </a:r>
          <a:r>
            <a:rPr lang="es-ES" sz="1800" kern="1200" dirty="0">
              <a:solidFill>
                <a:schemeClr val="bg1"/>
              </a:solidFill>
            </a:rPr>
            <a:t>/</a:t>
          </a:r>
          <a:r>
            <a:rPr lang="es-ES" sz="1800" kern="1200" dirty="0" err="1">
              <a:solidFill>
                <a:schemeClr val="bg1"/>
              </a:solidFill>
            </a:rPr>
            <a:t>kr</a:t>
          </a:r>
          <a:r>
            <a:rPr lang="es-ES" sz="1800" kern="1200" dirty="0">
              <a:solidFill>
                <a:schemeClr val="bg1"/>
              </a:solidFill>
            </a:rPr>
            <a:t>/gr</a:t>
          </a:r>
        </a:p>
        <a:p>
          <a:pPr marL="0" lvl="0" indent="0" algn="just" defTabSz="800100">
            <a:lnSpc>
              <a:spcPct val="90000"/>
            </a:lnSpc>
            <a:spcBef>
              <a:spcPct val="0"/>
            </a:spcBef>
            <a:spcAft>
              <a:spcPct val="35000"/>
            </a:spcAft>
            <a:buNone/>
          </a:pPr>
          <a:r>
            <a:rPr lang="es-ES" sz="1800" kern="1200" dirty="0" err="1">
              <a:solidFill>
                <a:schemeClr val="bg1"/>
              </a:solidFill>
            </a:rPr>
            <a:t>Trans</a:t>
          </a:r>
          <a:r>
            <a:rPr lang="es-ES" sz="1800" kern="1200" dirty="0">
              <a:solidFill>
                <a:schemeClr val="bg1"/>
              </a:solidFill>
            </a:rPr>
            <a:t>-por-</a:t>
          </a:r>
          <a:r>
            <a:rPr lang="es-ES" sz="1800" kern="1200" dirty="0" err="1">
              <a:solidFill>
                <a:schemeClr val="bg1"/>
              </a:solidFill>
            </a:rPr>
            <a:t>ta</a:t>
          </a:r>
          <a:r>
            <a:rPr lang="es-ES" sz="1800" kern="1200" dirty="0">
              <a:solidFill>
                <a:schemeClr val="bg1"/>
              </a:solidFill>
            </a:rPr>
            <a:t>-</a:t>
          </a:r>
          <a:r>
            <a:rPr lang="es-ES" sz="1800" kern="1200" dirty="0" err="1">
              <a:solidFill>
                <a:schemeClr val="bg1"/>
              </a:solidFill>
            </a:rPr>
            <a:t>dor</a:t>
          </a:r>
          <a:endParaRPr lang="es-ES" sz="1800" kern="1200" dirty="0">
            <a:solidFill>
              <a:schemeClr val="bg1"/>
            </a:solidFill>
          </a:endParaRPr>
        </a:p>
      </dsp:txBody>
      <dsp:txXfrm>
        <a:off x="415324" y="1308054"/>
        <a:ext cx="6291089" cy="29396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A12AF-F9C8-4FCE-8295-F7868B73805B}">
      <dsp:nvSpPr>
        <dsp:cNvPr id="0" name=""/>
        <dsp:cNvSpPr/>
      </dsp:nvSpPr>
      <dsp:spPr>
        <a:xfrm>
          <a:off x="0" y="0"/>
          <a:ext cx="7229123" cy="2808312"/>
        </a:xfrm>
        <a:prstGeom prst="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64076E9A-5C7E-4F77-8C7A-9D4734395018}">
      <dsp:nvSpPr>
        <dsp:cNvPr id="0" name=""/>
        <dsp:cNvSpPr/>
      </dsp:nvSpPr>
      <dsp:spPr>
        <a:xfrm>
          <a:off x="0" y="785069"/>
          <a:ext cx="1979845" cy="1123324"/>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chemeClr val="tx1"/>
              </a:solidFill>
            </a:rPr>
            <a:t>Problemas de habla</a:t>
          </a:r>
          <a:endParaRPr lang="es-MX" sz="1000" kern="1200" dirty="0">
            <a:solidFill>
              <a:schemeClr val="tx1"/>
            </a:solidFill>
          </a:endParaRPr>
        </a:p>
      </dsp:txBody>
      <dsp:txXfrm>
        <a:off x="54836" y="839905"/>
        <a:ext cx="1870173" cy="1013652"/>
      </dsp:txXfrm>
    </dsp:sp>
    <dsp:sp modelId="{0D7B5FDB-3800-4E84-A988-46BB0EA00AAB}">
      <dsp:nvSpPr>
        <dsp:cNvPr id="0" name=""/>
        <dsp:cNvSpPr/>
      </dsp:nvSpPr>
      <dsp:spPr>
        <a:xfrm>
          <a:off x="2153427" y="785069"/>
          <a:ext cx="1926466" cy="1123324"/>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Trastornos del sistema Lingüístico, LMEV para detectar el retraso en la adquisición del lenguaje. </a:t>
          </a:r>
          <a:endParaRPr lang="es-MX" sz="1000" kern="1200" dirty="0"/>
        </a:p>
      </dsp:txBody>
      <dsp:txXfrm>
        <a:off x="2208263" y="839905"/>
        <a:ext cx="1816794" cy="1013652"/>
      </dsp:txXfrm>
    </dsp:sp>
    <dsp:sp modelId="{628ABFC8-43E0-42E4-8D44-C02211F21B7A}">
      <dsp:nvSpPr>
        <dsp:cNvPr id="0" name=""/>
        <dsp:cNvSpPr/>
      </dsp:nvSpPr>
      <dsp:spPr>
        <a:xfrm>
          <a:off x="4171629" y="785069"/>
          <a:ext cx="2046370" cy="1123324"/>
        </a:xfrm>
        <a:prstGeom prst="round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Otros aspectos del lenguaje relacionados con los trastornos de la comunicación social, apraxias orales, apraxias a la orden verbal, discriminación fonológica. </a:t>
          </a:r>
        </a:p>
      </dsp:txBody>
      <dsp:txXfrm>
        <a:off x="4226465" y="839905"/>
        <a:ext cx="1936698" cy="10136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3E974-9CFF-45C2-ACB8-BC568126C5F5}">
      <dsp:nvSpPr>
        <dsp:cNvPr id="0" name=""/>
        <dsp:cNvSpPr/>
      </dsp:nvSpPr>
      <dsp:spPr>
        <a:xfrm>
          <a:off x="1193640" y="2447004"/>
          <a:ext cx="608798" cy="1740086"/>
        </a:xfrm>
        <a:custGeom>
          <a:avLst/>
          <a:gdLst/>
          <a:ahLst/>
          <a:cxnLst/>
          <a:rect l="0" t="0" r="0" b="0"/>
          <a:pathLst>
            <a:path>
              <a:moveTo>
                <a:pt x="0" y="0"/>
              </a:moveTo>
              <a:lnTo>
                <a:pt x="304399" y="0"/>
              </a:lnTo>
              <a:lnTo>
                <a:pt x="304399" y="1740086"/>
              </a:lnTo>
              <a:lnTo>
                <a:pt x="608798" y="17400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MX" sz="700" kern="1200"/>
        </a:p>
      </dsp:txBody>
      <dsp:txXfrm>
        <a:off x="1451952" y="3270959"/>
        <a:ext cx="92175" cy="92175"/>
      </dsp:txXfrm>
    </dsp:sp>
    <dsp:sp modelId="{3BC5E50E-7D35-48EE-92E3-5FBB398912A2}">
      <dsp:nvSpPr>
        <dsp:cNvPr id="0" name=""/>
        <dsp:cNvSpPr/>
      </dsp:nvSpPr>
      <dsp:spPr>
        <a:xfrm>
          <a:off x="1193640" y="2447004"/>
          <a:ext cx="608798" cy="580028"/>
        </a:xfrm>
        <a:custGeom>
          <a:avLst/>
          <a:gdLst/>
          <a:ahLst/>
          <a:cxnLst/>
          <a:rect l="0" t="0" r="0" b="0"/>
          <a:pathLst>
            <a:path>
              <a:moveTo>
                <a:pt x="0" y="0"/>
              </a:moveTo>
              <a:lnTo>
                <a:pt x="304399" y="0"/>
              </a:lnTo>
              <a:lnTo>
                <a:pt x="304399" y="580028"/>
              </a:lnTo>
              <a:lnTo>
                <a:pt x="608798" y="5800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477018" y="2715996"/>
        <a:ext cx="42043" cy="42043"/>
      </dsp:txXfrm>
    </dsp:sp>
    <dsp:sp modelId="{9C7A6C10-B210-4E20-AFC7-2605417991BF}">
      <dsp:nvSpPr>
        <dsp:cNvPr id="0" name=""/>
        <dsp:cNvSpPr/>
      </dsp:nvSpPr>
      <dsp:spPr>
        <a:xfrm>
          <a:off x="1193640" y="1866975"/>
          <a:ext cx="608798" cy="580028"/>
        </a:xfrm>
        <a:custGeom>
          <a:avLst/>
          <a:gdLst/>
          <a:ahLst/>
          <a:cxnLst/>
          <a:rect l="0" t="0" r="0" b="0"/>
          <a:pathLst>
            <a:path>
              <a:moveTo>
                <a:pt x="0" y="580028"/>
              </a:moveTo>
              <a:lnTo>
                <a:pt x="304399" y="580028"/>
              </a:lnTo>
              <a:lnTo>
                <a:pt x="304399" y="0"/>
              </a:lnTo>
              <a:lnTo>
                <a:pt x="6087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477018" y="2135967"/>
        <a:ext cx="42043" cy="42043"/>
      </dsp:txXfrm>
    </dsp:sp>
    <dsp:sp modelId="{E37BF335-BDDB-4494-8E49-08B1814513D9}">
      <dsp:nvSpPr>
        <dsp:cNvPr id="0" name=""/>
        <dsp:cNvSpPr/>
      </dsp:nvSpPr>
      <dsp:spPr>
        <a:xfrm>
          <a:off x="1193640" y="706917"/>
          <a:ext cx="608798" cy="1740086"/>
        </a:xfrm>
        <a:custGeom>
          <a:avLst/>
          <a:gdLst/>
          <a:ahLst/>
          <a:cxnLst/>
          <a:rect l="0" t="0" r="0" b="0"/>
          <a:pathLst>
            <a:path>
              <a:moveTo>
                <a:pt x="0" y="1740086"/>
              </a:moveTo>
              <a:lnTo>
                <a:pt x="304399" y="1740086"/>
              </a:lnTo>
              <a:lnTo>
                <a:pt x="304399" y="0"/>
              </a:lnTo>
              <a:lnTo>
                <a:pt x="6087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MX" sz="700" kern="1200"/>
        </a:p>
      </dsp:txBody>
      <dsp:txXfrm>
        <a:off x="1451952" y="1530872"/>
        <a:ext cx="92175" cy="92175"/>
      </dsp:txXfrm>
    </dsp:sp>
    <dsp:sp modelId="{9A14F5FC-EFFB-44E9-A016-BCC638AF5CB1}">
      <dsp:nvSpPr>
        <dsp:cNvPr id="0" name=""/>
        <dsp:cNvSpPr/>
      </dsp:nvSpPr>
      <dsp:spPr>
        <a:xfrm rot="16200000">
          <a:off x="-1712609" y="1982980"/>
          <a:ext cx="4884454" cy="92804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MX" sz="4000" kern="1200" dirty="0">
              <a:solidFill>
                <a:schemeClr val="tx1"/>
              </a:solidFill>
            </a:rPr>
            <a:t>Materiales y métodos</a:t>
          </a:r>
        </a:p>
      </dsp:txBody>
      <dsp:txXfrm>
        <a:off x="-1712609" y="1982980"/>
        <a:ext cx="4884454" cy="928046"/>
      </dsp:txXfrm>
    </dsp:sp>
    <dsp:sp modelId="{2ACF9CF8-579B-4905-95A9-324FA0B6C758}">
      <dsp:nvSpPr>
        <dsp:cNvPr id="0" name=""/>
        <dsp:cNvSpPr/>
      </dsp:nvSpPr>
      <dsp:spPr>
        <a:xfrm>
          <a:off x="1802439" y="242894"/>
          <a:ext cx="5060758" cy="928046"/>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La evaluación se llevó a cabo en el ciclo (2017—2018) donde se realizó un reconocimiento general de las principales dificultades que enfrentaban los alumnos en el sistema de habla, lingüístico, comprensivo y comunicativo.</a:t>
          </a:r>
          <a:endParaRPr lang="es-MX" sz="1300" kern="1200" dirty="0"/>
        </a:p>
      </dsp:txBody>
      <dsp:txXfrm>
        <a:off x="1802439" y="242894"/>
        <a:ext cx="5060758" cy="928046"/>
      </dsp:txXfrm>
    </dsp:sp>
    <dsp:sp modelId="{F1D654BA-AB30-4096-994D-06CD663E31C2}">
      <dsp:nvSpPr>
        <dsp:cNvPr id="0" name=""/>
        <dsp:cNvSpPr/>
      </dsp:nvSpPr>
      <dsp:spPr>
        <a:xfrm>
          <a:off x="1802439" y="1402951"/>
          <a:ext cx="5047486" cy="928046"/>
        </a:xfrm>
        <a:prstGeom prst="rect">
          <a:avLst/>
        </a:prstGeom>
        <a:solidFill>
          <a:srgbClr val="78FE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b="0" i="0" kern="1200" dirty="0">
              <a:solidFill>
                <a:srgbClr val="002060"/>
              </a:solidFill>
            </a:rPr>
            <a:t>En el ciclo escolar 2017—2018 donde se valoró individualmente a la población atendida por la UDEEI; reportada con alguna condición en el área de lenguaje y comunicación.</a:t>
          </a:r>
          <a:endParaRPr lang="es-MX" sz="1300" kern="1200" dirty="0">
            <a:solidFill>
              <a:srgbClr val="002060"/>
            </a:solidFill>
          </a:endParaRPr>
        </a:p>
      </dsp:txBody>
      <dsp:txXfrm>
        <a:off x="1802439" y="1402951"/>
        <a:ext cx="5047486" cy="928046"/>
      </dsp:txXfrm>
    </dsp:sp>
    <dsp:sp modelId="{CEEFB093-7177-483A-95E5-A18BBB99B392}">
      <dsp:nvSpPr>
        <dsp:cNvPr id="0" name=""/>
        <dsp:cNvSpPr/>
      </dsp:nvSpPr>
      <dsp:spPr>
        <a:xfrm>
          <a:off x="1802439" y="2563009"/>
          <a:ext cx="5048521" cy="928046"/>
        </a:xfrm>
        <a:prstGeom prst="rect">
          <a:avLst/>
        </a:prstGeom>
        <a:solidFill>
          <a:srgbClr val="0C3C0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Se consideraron a 82 estudiantes con dificultades en las áreas mencionadas anteriormente, cuyas edades oscilaban entre los 4 y los 15 años de edad pertenecientes a ambos sexos; provenientes de siete escuelas de nivel básico.</a:t>
          </a:r>
        </a:p>
      </dsp:txBody>
      <dsp:txXfrm>
        <a:off x="1802439" y="2563009"/>
        <a:ext cx="5048521" cy="928046"/>
      </dsp:txXfrm>
    </dsp:sp>
    <dsp:sp modelId="{788A4D19-73EC-41FF-9299-2B04134565EF}">
      <dsp:nvSpPr>
        <dsp:cNvPr id="0" name=""/>
        <dsp:cNvSpPr/>
      </dsp:nvSpPr>
      <dsp:spPr>
        <a:xfrm>
          <a:off x="1802439" y="3723067"/>
          <a:ext cx="5045355" cy="928046"/>
        </a:xfrm>
        <a:prstGeom prst="rect">
          <a:avLst/>
        </a:prstGeom>
        <a:solidFill>
          <a:srgbClr val="001A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kern="1200" dirty="0"/>
            <a:t>Esto  permitió identificar los principales problemas que enfrentaban los estudiantes particularmente en los problemas de articulación.</a:t>
          </a:r>
        </a:p>
      </dsp:txBody>
      <dsp:txXfrm>
        <a:off x="1802439" y="3723067"/>
        <a:ext cx="5045355" cy="9280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5E50E-7D35-48EE-92E3-5FBB398912A2}">
      <dsp:nvSpPr>
        <dsp:cNvPr id="0" name=""/>
        <dsp:cNvSpPr/>
      </dsp:nvSpPr>
      <dsp:spPr>
        <a:xfrm>
          <a:off x="1193640" y="2447004"/>
          <a:ext cx="608798" cy="1953105"/>
        </a:xfrm>
        <a:custGeom>
          <a:avLst/>
          <a:gdLst/>
          <a:ahLst/>
          <a:cxnLst/>
          <a:rect l="0" t="0" r="0" b="0"/>
          <a:pathLst>
            <a:path>
              <a:moveTo>
                <a:pt x="0" y="0"/>
              </a:moveTo>
              <a:lnTo>
                <a:pt x="304399" y="0"/>
              </a:lnTo>
              <a:lnTo>
                <a:pt x="304399" y="1953105"/>
              </a:lnTo>
              <a:lnTo>
                <a:pt x="608798" y="19531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MX" sz="700" kern="1200"/>
        </a:p>
      </dsp:txBody>
      <dsp:txXfrm>
        <a:off x="1446895" y="3372412"/>
        <a:ext cx="102289" cy="102289"/>
      </dsp:txXfrm>
    </dsp:sp>
    <dsp:sp modelId="{9C7A6C10-B210-4E20-AFC7-2605417991BF}">
      <dsp:nvSpPr>
        <dsp:cNvPr id="0" name=""/>
        <dsp:cNvSpPr/>
      </dsp:nvSpPr>
      <dsp:spPr>
        <a:xfrm>
          <a:off x="1193640" y="2447004"/>
          <a:ext cx="608798" cy="680281"/>
        </a:xfrm>
        <a:custGeom>
          <a:avLst/>
          <a:gdLst/>
          <a:ahLst/>
          <a:cxnLst/>
          <a:rect l="0" t="0" r="0" b="0"/>
          <a:pathLst>
            <a:path>
              <a:moveTo>
                <a:pt x="0" y="0"/>
              </a:moveTo>
              <a:lnTo>
                <a:pt x="304399" y="0"/>
              </a:lnTo>
              <a:lnTo>
                <a:pt x="304399" y="680281"/>
              </a:lnTo>
              <a:lnTo>
                <a:pt x="608798" y="6802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475217" y="2764321"/>
        <a:ext cx="45645" cy="45645"/>
      </dsp:txXfrm>
    </dsp:sp>
    <dsp:sp modelId="{E37BF335-BDDB-4494-8E49-08B1814513D9}">
      <dsp:nvSpPr>
        <dsp:cNvPr id="0" name=""/>
        <dsp:cNvSpPr/>
      </dsp:nvSpPr>
      <dsp:spPr>
        <a:xfrm>
          <a:off x="1193640" y="1754208"/>
          <a:ext cx="608798" cy="692795"/>
        </a:xfrm>
        <a:custGeom>
          <a:avLst/>
          <a:gdLst/>
          <a:ahLst/>
          <a:cxnLst/>
          <a:rect l="0" t="0" r="0" b="0"/>
          <a:pathLst>
            <a:path>
              <a:moveTo>
                <a:pt x="0" y="692795"/>
              </a:moveTo>
              <a:lnTo>
                <a:pt x="304399" y="692795"/>
              </a:lnTo>
              <a:lnTo>
                <a:pt x="304399" y="0"/>
              </a:lnTo>
              <a:lnTo>
                <a:pt x="6087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1474983" y="2077549"/>
        <a:ext cx="46114" cy="46114"/>
      </dsp:txXfrm>
    </dsp:sp>
    <dsp:sp modelId="{7559116B-BCAB-43C6-98AD-D4B49F67583A}">
      <dsp:nvSpPr>
        <dsp:cNvPr id="0" name=""/>
        <dsp:cNvSpPr/>
      </dsp:nvSpPr>
      <dsp:spPr>
        <a:xfrm>
          <a:off x="1193640" y="493898"/>
          <a:ext cx="608798" cy="1953105"/>
        </a:xfrm>
        <a:custGeom>
          <a:avLst/>
          <a:gdLst/>
          <a:ahLst/>
          <a:cxnLst/>
          <a:rect l="0" t="0" r="0" b="0"/>
          <a:pathLst>
            <a:path>
              <a:moveTo>
                <a:pt x="0" y="1953105"/>
              </a:moveTo>
              <a:lnTo>
                <a:pt x="304399" y="1953105"/>
              </a:lnTo>
              <a:lnTo>
                <a:pt x="304399" y="0"/>
              </a:lnTo>
              <a:lnTo>
                <a:pt x="6087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MX" sz="700" kern="1200"/>
        </a:p>
      </dsp:txBody>
      <dsp:txXfrm>
        <a:off x="1446895" y="1419306"/>
        <a:ext cx="102289" cy="102289"/>
      </dsp:txXfrm>
    </dsp:sp>
    <dsp:sp modelId="{9A14F5FC-EFFB-44E9-A016-BCC638AF5CB1}">
      <dsp:nvSpPr>
        <dsp:cNvPr id="0" name=""/>
        <dsp:cNvSpPr/>
      </dsp:nvSpPr>
      <dsp:spPr>
        <a:xfrm rot="16200000">
          <a:off x="-1712609" y="1982980"/>
          <a:ext cx="4884454" cy="92804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MX" sz="4000" kern="1200" dirty="0">
              <a:solidFill>
                <a:schemeClr val="tx1"/>
              </a:solidFill>
            </a:rPr>
            <a:t>Materiales y métodos</a:t>
          </a:r>
        </a:p>
      </dsp:txBody>
      <dsp:txXfrm>
        <a:off x="-1712609" y="1982980"/>
        <a:ext cx="4884454" cy="928046"/>
      </dsp:txXfrm>
    </dsp:sp>
    <dsp:sp modelId="{43993F0A-B873-49FC-8C62-64912AE5A931}">
      <dsp:nvSpPr>
        <dsp:cNvPr id="0" name=""/>
        <dsp:cNvSpPr/>
      </dsp:nvSpPr>
      <dsp:spPr>
        <a:xfrm>
          <a:off x="1802439" y="29875"/>
          <a:ext cx="5060758" cy="928046"/>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00075">
            <a:lnSpc>
              <a:spcPct val="90000"/>
            </a:lnSpc>
            <a:spcBef>
              <a:spcPct val="0"/>
            </a:spcBef>
            <a:spcAft>
              <a:spcPct val="35000"/>
            </a:spcAft>
            <a:buNone/>
          </a:pPr>
          <a:r>
            <a:rPr lang="es-ES" sz="1350" kern="1200" dirty="0">
              <a:solidFill>
                <a:schemeClr val="tx1"/>
              </a:solidFill>
            </a:rPr>
            <a:t>El criterio para seleccionar a la población fueron los reportes que realizaron las maestras de grupo y las maestras especialistas de las escuelas con respecto a las dificultades que enfrentaban los estudiantes para establecer un diálogo asertivo frente a sus compañeros del grupo.</a:t>
          </a:r>
          <a:endParaRPr lang="es-MX" sz="1350" kern="1200" dirty="0">
            <a:solidFill>
              <a:schemeClr val="tx1"/>
            </a:solidFill>
          </a:endParaRPr>
        </a:p>
      </dsp:txBody>
      <dsp:txXfrm>
        <a:off x="1802439" y="29875"/>
        <a:ext cx="5060758" cy="928046"/>
      </dsp:txXfrm>
    </dsp:sp>
    <dsp:sp modelId="{2ACF9CF8-579B-4905-95A9-324FA0B6C758}">
      <dsp:nvSpPr>
        <dsp:cNvPr id="0" name=""/>
        <dsp:cNvSpPr/>
      </dsp:nvSpPr>
      <dsp:spPr>
        <a:xfrm>
          <a:off x="1802439" y="1189932"/>
          <a:ext cx="5060758" cy="112855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00075">
            <a:lnSpc>
              <a:spcPct val="90000"/>
            </a:lnSpc>
            <a:spcBef>
              <a:spcPct val="0"/>
            </a:spcBef>
            <a:spcAft>
              <a:spcPct val="35000"/>
            </a:spcAft>
            <a:buNone/>
          </a:pPr>
          <a:r>
            <a:rPr lang="es-ES" sz="1350" kern="1200" dirty="0"/>
            <a:t>Se procedió a realizar una examinación individual de cada uno, </a:t>
          </a:r>
          <a:r>
            <a:rPr lang="es-ES" sz="1200" kern="1200" dirty="0"/>
            <a:t>para ello se valoró la articulación con palabras de alta frecuencia del español de la Ciudad de México; clasificadas por campos semánticos; cada vocablo estaba compuesto de dos a cuatro sílabas. En esta parte de la valoración se examinaron: 17 sonidos consonánticos, 5 vocales, diptongos y grupos </a:t>
          </a:r>
          <a:r>
            <a:rPr lang="es-ES" sz="1200" kern="1200" dirty="0" err="1"/>
            <a:t>homosilábicos</a:t>
          </a:r>
          <a:r>
            <a:rPr lang="es-ES" sz="1200" kern="1200" dirty="0"/>
            <a:t> y </a:t>
          </a:r>
          <a:r>
            <a:rPr lang="es-ES" sz="1200" kern="1200" dirty="0" err="1"/>
            <a:t>heterosilábico</a:t>
          </a:r>
          <a:endParaRPr lang="es-MX" sz="1200" kern="1200" dirty="0"/>
        </a:p>
      </dsp:txBody>
      <dsp:txXfrm>
        <a:off x="1802439" y="1189932"/>
        <a:ext cx="5060758" cy="1128550"/>
      </dsp:txXfrm>
    </dsp:sp>
    <dsp:sp modelId="{F1D654BA-AB30-4096-994D-06CD663E31C2}">
      <dsp:nvSpPr>
        <dsp:cNvPr id="0" name=""/>
        <dsp:cNvSpPr/>
      </dsp:nvSpPr>
      <dsp:spPr>
        <a:xfrm>
          <a:off x="1802439" y="2550495"/>
          <a:ext cx="5047486" cy="1153580"/>
        </a:xfrm>
        <a:prstGeom prst="rect">
          <a:avLst/>
        </a:prstGeom>
        <a:solidFill>
          <a:srgbClr val="78FE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00075">
            <a:lnSpc>
              <a:spcPct val="90000"/>
            </a:lnSpc>
            <a:spcBef>
              <a:spcPct val="0"/>
            </a:spcBef>
            <a:spcAft>
              <a:spcPct val="35000"/>
            </a:spcAft>
            <a:buNone/>
          </a:pPr>
          <a:r>
            <a:rPr lang="es-ES" sz="1350" b="0" i="0" kern="1200" dirty="0">
              <a:solidFill>
                <a:srgbClr val="002060"/>
              </a:solidFill>
            </a:rPr>
            <a:t>La fluidez verbal, la voz y el desarrollo lingüístico de los escolares se examinaron mediante la </a:t>
          </a:r>
          <a:r>
            <a:rPr lang="es-ES" sz="1350" b="0" i="0" kern="1200" dirty="0" err="1">
              <a:solidFill>
                <a:srgbClr val="002060"/>
              </a:solidFill>
            </a:rPr>
            <a:t>elicitación</a:t>
          </a:r>
          <a:r>
            <a:rPr lang="es-ES" sz="1350" b="0" i="0" kern="1200" dirty="0">
              <a:solidFill>
                <a:srgbClr val="002060"/>
              </a:solidFill>
            </a:rPr>
            <a:t> de un cuento de alrededor los 7.0 de la LMEV. También se evaluaron las praxias orales y praxias a la orden verbal de </a:t>
          </a:r>
          <a:r>
            <a:rPr lang="es-ES" sz="1350" b="0" i="0" kern="1200" dirty="0" err="1">
              <a:solidFill>
                <a:srgbClr val="002060"/>
              </a:solidFill>
            </a:rPr>
            <a:t>Sensory</a:t>
          </a:r>
          <a:r>
            <a:rPr lang="es-ES" sz="1350" b="0" i="0" kern="1200" dirty="0">
              <a:solidFill>
                <a:srgbClr val="002060"/>
              </a:solidFill>
            </a:rPr>
            <a:t> </a:t>
          </a:r>
          <a:r>
            <a:rPr lang="es-ES" sz="1350" b="0" i="0" kern="1200" dirty="0" err="1">
              <a:solidFill>
                <a:srgbClr val="002060"/>
              </a:solidFill>
            </a:rPr>
            <a:t>Integration</a:t>
          </a:r>
          <a:r>
            <a:rPr lang="es-ES" sz="1350" b="0" i="0" kern="1200" dirty="0">
              <a:solidFill>
                <a:srgbClr val="002060"/>
              </a:solidFill>
            </a:rPr>
            <a:t> and </a:t>
          </a:r>
          <a:r>
            <a:rPr lang="es-ES" sz="1350" b="0" i="0" kern="1200" dirty="0" err="1">
              <a:solidFill>
                <a:srgbClr val="002060"/>
              </a:solidFill>
            </a:rPr>
            <a:t>Paxis</a:t>
          </a:r>
          <a:r>
            <a:rPr lang="es-ES" sz="1350" b="0" i="0" kern="1200" dirty="0">
              <a:solidFill>
                <a:srgbClr val="002060"/>
              </a:solidFill>
            </a:rPr>
            <a:t> Test (SIPT) de la hoja de protocolo (</a:t>
          </a:r>
          <a:r>
            <a:rPr lang="es-ES" sz="1350" b="0" i="0" kern="1200" dirty="0" err="1">
              <a:solidFill>
                <a:srgbClr val="002060"/>
              </a:solidFill>
            </a:rPr>
            <a:t>Ayres</a:t>
          </a:r>
          <a:r>
            <a:rPr lang="es-ES" sz="1350" b="0" i="0" kern="1200" dirty="0">
              <a:solidFill>
                <a:srgbClr val="002060"/>
              </a:solidFill>
            </a:rPr>
            <a:t>, 2004) traducida y baremada al español.</a:t>
          </a:r>
          <a:endParaRPr lang="es-MX" sz="1350" kern="1200" dirty="0">
            <a:solidFill>
              <a:srgbClr val="002060"/>
            </a:solidFill>
          </a:endParaRPr>
        </a:p>
      </dsp:txBody>
      <dsp:txXfrm>
        <a:off x="1802439" y="2550495"/>
        <a:ext cx="5047486" cy="1153580"/>
      </dsp:txXfrm>
    </dsp:sp>
    <dsp:sp modelId="{CEEFB093-7177-483A-95E5-A18BBB99B392}">
      <dsp:nvSpPr>
        <dsp:cNvPr id="0" name=""/>
        <dsp:cNvSpPr/>
      </dsp:nvSpPr>
      <dsp:spPr>
        <a:xfrm>
          <a:off x="1802439" y="3936086"/>
          <a:ext cx="5048521" cy="928046"/>
        </a:xfrm>
        <a:prstGeom prst="rect">
          <a:avLst/>
        </a:prstGeom>
        <a:solidFill>
          <a:srgbClr val="0C3C0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Además se valoró la discriminación auditiva mediante la producción de 30 pares de palabras compuestas por dos sílabas (Gallardo y Gallego, 2003)</a:t>
          </a:r>
          <a:r>
            <a:rPr lang="es-ES" sz="1200" kern="1200" dirty="0"/>
            <a:t>.</a:t>
          </a:r>
        </a:p>
      </dsp:txBody>
      <dsp:txXfrm>
        <a:off x="1802439" y="3936086"/>
        <a:ext cx="5048521" cy="9280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A12AF-F9C8-4FCE-8295-F7868B73805B}">
      <dsp:nvSpPr>
        <dsp:cNvPr id="0" name=""/>
        <dsp:cNvSpPr/>
      </dsp:nvSpPr>
      <dsp:spPr>
        <a:xfrm>
          <a:off x="0" y="0"/>
          <a:ext cx="7229123" cy="2808312"/>
        </a:xfrm>
        <a:prstGeom prst="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64076E9A-5C7E-4F77-8C7A-9D4734395018}">
      <dsp:nvSpPr>
        <dsp:cNvPr id="0" name=""/>
        <dsp:cNvSpPr/>
      </dsp:nvSpPr>
      <dsp:spPr>
        <a:xfrm>
          <a:off x="0" y="785069"/>
          <a:ext cx="1979845" cy="1123324"/>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Las mayores dificultades en el punto de articulación se van a encontrar en los sonidos alveolares</a:t>
          </a:r>
          <a:endParaRPr lang="es-MX" sz="1100" kern="1200" dirty="0">
            <a:solidFill>
              <a:schemeClr val="tx1"/>
            </a:solidFill>
          </a:endParaRPr>
        </a:p>
      </dsp:txBody>
      <dsp:txXfrm>
        <a:off x="54836" y="839905"/>
        <a:ext cx="1870173" cy="1013652"/>
      </dsp:txXfrm>
    </dsp:sp>
    <dsp:sp modelId="{0D7B5FDB-3800-4E84-A988-46BB0EA00AAB}">
      <dsp:nvSpPr>
        <dsp:cNvPr id="0" name=""/>
        <dsp:cNvSpPr/>
      </dsp:nvSpPr>
      <dsp:spPr>
        <a:xfrm>
          <a:off x="2153427" y="785069"/>
          <a:ext cx="1926466" cy="1123324"/>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Las mayores dificultades en el modo de articulación se van a encontrar con los sonidos vibrante múltiple, simple, fricativos y africados</a:t>
          </a:r>
          <a:endParaRPr lang="es-MX" sz="1100" kern="1200" dirty="0">
            <a:solidFill>
              <a:schemeClr val="tx1"/>
            </a:solidFill>
          </a:endParaRPr>
        </a:p>
      </dsp:txBody>
      <dsp:txXfrm>
        <a:off x="2208263" y="839905"/>
        <a:ext cx="1816794" cy="1013652"/>
      </dsp:txXfrm>
    </dsp:sp>
    <dsp:sp modelId="{628ABFC8-43E0-42E4-8D44-C02211F21B7A}">
      <dsp:nvSpPr>
        <dsp:cNvPr id="0" name=""/>
        <dsp:cNvSpPr/>
      </dsp:nvSpPr>
      <dsp:spPr>
        <a:xfrm>
          <a:off x="4171629" y="785069"/>
          <a:ext cx="2046370" cy="1123324"/>
        </a:xfrm>
        <a:prstGeom prst="round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t>Se encuentran pocas dificultades con la sonoridad sordez de cuerdas vocales </a:t>
          </a:r>
        </a:p>
      </dsp:txBody>
      <dsp:txXfrm>
        <a:off x="4226465" y="839905"/>
        <a:ext cx="1936698" cy="10136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A12AF-F9C8-4FCE-8295-F7868B73805B}">
      <dsp:nvSpPr>
        <dsp:cNvPr id="0" name=""/>
        <dsp:cNvSpPr/>
      </dsp:nvSpPr>
      <dsp:spPr>
        <a:xfrm>
          <a:off x="0" y="0"/>
          <a:ext cx="7229123" cy="2808312"/>
        </a:xfrm>
        <a:prstGeom prst="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64076E9A-5C7E-4F77-8C7A-9D4734395018}">
      <dsp:nvSpPr>
        <dsp:cNvPr id="0" name=""/>
        <dsp:cNvSpPr/>
      </dsp:nvSpPr>
      <dsp:spPr>
        <a:xfrm>
          <a:off x="63790" y="842257"/>
          <a:ext cx="1979845" cy="1123324"/>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solidFill>
                <a:schemeClr val="tx1"/>
              </a:solidFill>
            </a:rPr>
            <a:t>Los niños con DI moderada y superficial con problemas de articulación deben recibir atención en su articulación para que la superen</a:t>
          </a:r>
          <a:endParaRPr lang="es-MX" sz="900" kern="1200" dirty="0">
            <a:solidFill>
              <a:schemeClr val="tx1"/>
            </a:solidFill>
          </a:endParaRPr>
        </a:p>
      </dsp:txBody>
      <dsp:txXfrm>
        <a:off x="118626" y="897093"/>
        <a:ext cx="1870173" cy="1013652"/>
      </dsp:txXfrm>
    </dsp:sp>
    <dsp:sp modelId="{0D7B5FDB-3800-4E84-A988-46BB0EA00AAB}">
      <dsp:nvSpPr>
        <dsp:cNvPr id="0" name=""/>
        <dsp:cNvSpPr/>
      </dsp:nvSpPr>
      <dsp:spPr>
        <a:xfrm>
          <a:off x="2291643" y="842257"/>
          <a:ext cx="1926466" cy="1123324"/>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solidFill>
                <a:schemeClr val="tx1"/>
              </a:solidFill>
            </a:rPr>
            <a:t>Los trastornos de articulación no se relacionan con los problemas de comunicación social , ni lingüísticos, aunque existe un retraso en la adquisición.</a:t>
          </a:r>
          <a:endParaRPr lang="es-MX" sz="900" kern="1200" dirty="0">
            <a:solidFill>
              <a:schemeClr val="tx1"/>
            </a:solidFill>
          </a:endParaRPr>
        </a:p>
      </dsp:txBody>
      <dsp:txXfrm>
        <a:off x="2346479" y="897093"/>
        <a:ext cx="1816794" cy="1013652"/>
      </dsp:txXfrm>
    </dsp:sp>
    <dsp:sp modelId="{628ABFC8-43E0-42E4-8D44-C02211F21B7A}">
      <dsp:nvSpPr>
        <dsp:cNvPr id="0" name=""/>
        <dsp:cNvSpPr/>
      </dsp:nvSpPr>
      <dsp:spPr>
        <a:xfrm>
          <a:off x="4373648" y="842257"/>
          <a:ext cx="2046370" cy="1123324"/>
        </a:xfrm>
        <a:prstGeom prst="round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t>Aunque los problemas de articulación graves tienden a reducir las emisiones orales, estas deben estar lingüísticamente bien formadas, siguiendo el proceso de articulación en el que se encuentre.</a:t>
          </a:r>
          <a:endParaRPr lang="es-MX" sz="900" kern="1200" dirty="0"/>
        </a:p>
      </dsp:txBody>
      <dsp:txXfrm>
        <a:off x="4428484" y="897093"/>
        <a:ext cx="1936698" cy="10136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A12AF-F9C8-4FCE-8295-F7868B73805B}">
      <dsp:nvSpPr>
        <dsp:cNvPr id="0" name=""/>
        <dsp:cNvSpPr/>
      </dsp:nvSpPr>
      <dsp:spPr>
        <a:xfrm>
          <a:off x="0" y="0"/>
          <a:ext cx="7229123" cy="2808312"/>
        </a:xfrm>
        <a:prstGeom prst="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64076E9A-5C7E-4F77-8C7A-9D4734395018}">
      <dsp:nvSpPr>
        <dsp:cNvPr id="0" name=""/>
        <dsp:cNvSpPr/>
      </dsp:nvSpPr>
      <dsp:spPr>
        <a:xfrm>
          <a:off x="63790" y="842257"/>
          <a:ext cx="1979845" cy="1123324"/>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visibiliza, sensibiliza, reconocimiento, valoración y respeto del individuo con el fin de que todos los estudiantes formen parte de la comunidad.</a:t>
          </a:r>
          <a:endParaRPr lang="es-MX" sz="1100" kern="1200" dirty="0">
            <a:solidFill>
              <a:schemeClr val="tx1"/>
            </a:solidFill>
          </a:endParaRPr>
        </a:p>
      </dsp:txBody>
      <dsp:txXfrm>
        <a:off x="118626" y="897093"/>
        <a:ext cx="1870173" cy="1013652"/>
      </dsp:txXfrm>
    </dsp:sp>
    <dsp:sp modelId="{0D7B5FDB-3800-4E84-A988-46BB0EA00AAB}">
      <dsp:nvSpPr>
        <dsp:cNvPr id="0" name=""/>
        <dsp:cNvSpPr/>
      </dsp:nvSpPr>
      <dsp:spPr>
        <a:xfrm>
          <a:off x="2291643" y="842257"/>
          <a:ext cx="1926466" cy="1123324"/>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La atención que se brinda es pedagógica, no terapéutica.</a:t>
          </a:r>
          <a:endParaRPr lang="es-MX" sz="1100" kern="1200" dirty="0">
            <a:solidFill>
              <a:schemeClr val="tx1"/>
            </a:solidFill>
          </a:endParaRPr>
        </a:p>
      </dsp:txBody>
      <dsp:txXfrm>
        <a:off x="2346479" y="897093"/>
        <a:ext cx="1816794" cy="1013652"/>
      </dsp:txXfrm>
    </dsp:sp>
    <dsp:sp modelId="{628ABFC8-43E0-42E4-8D44-C02211F21B7A}">
      <dsp:nvSpPr>
        <dsp:cNvPr id="0" name=""/>
        <dsp:cNvSpPr/>
      </dsp:nvSpPr>
      <dsp:spPr>
        <a:xfrm>
          <a:off x="4373648" y="842257"/>
          <a:ext cx="2046370" cy="1123324"/>
        </a:xfrm>
        <a:prstGeom prst="round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t>El maestro de comunicación se centra en las fortalezas y áreas de oportunidad que se gestan al interior de los contextos </a:t>
          </a:r>
          <a:endParaRPr lang="es-MX" sz="1100" kern="1200" dirty="0"/>
        </a:p>
      </dsp:txBody>
      <dsp:txXfrm>
        <a:off x="4428484" y="897093"/>
        <a:ext cx="1936698" cy="101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3852B-0B1F-4642-AE4A-8A0011E77D2D}">
      <dsp:nvSpPr>
        <dsp:cNvPr id="0" name=""/>
        <dsp:cNvSpPr/>
      </dsp:nvSpPr>
      <dsp:spPr>
        <a:xfrm>
          <a:off x="3489931" y="1275888"/>
          <a:ext cx="2077518" cy="1560172"/>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altLang="es-MX" sz="1200" b="1" kern="1200" dirty="0">
              <a:solidFill>
                <a:srgbClr val="FFFF00"/>
              </a:solidFill>
            </a:rPr>
            <a:t>Practicas sociales o ámbitos de estudio del lenguaje </a:t>
          </a:r>
          <a:endParaRPr lang="es-MX" sz="1200" kern="1200" dirty="0">
            <a:solidFill>
              <a:srgbClr val="FFFF00"/>
            </a:solidFill>
          </a:endParaRPr>
        </a:p>
      </dsp:txBody>
      <dsp:txXfrm>
        <a:off x="3794176" y="1504370"/>
        <a:ext cx="1469028" cy="1103208"/>
      </dsp:txXfrm>
    </dsp:sp>
    <dsp:sp modelId="{5449062E-7C9A-49D5-BB71-5ADD5C33A451}">
      <dsp:nvSpPr>
        <dsp:cNvPr id="0" name=""/>
        <dsp:cNvSpPr/>
      </dsp:nvSpPr>
      <dsp:spPr>
        <a:xfrm rot="16265037">
          <a:off x="4493646" y="997730"/>
          <a:ext cx="103178" cy="36767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4508830" y="1086738"/>
        <a:ext cx="72225" cy="220603"/>
      </dsp:txXfrm>
    </dsp:sp>
    <dsp:sp modelId="{439ADE66-3A63-4953-B5F8-B78C942B5788}">
      <dsp:nvSpPr>
        <dsp:cNvPr id="0" name=""/>
        <dsp:cNvSpPr/>
      </dsp:nvSpPr>
      <dsp:spPr>
        <a:xfrm>
          <a:off x="3879028" y="0"/>
          <a:ext cx="1356665" cy="1081387"/>
        </a:xfrm>
        <a:prstGeom prst="ellipse">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rgbClr val="FFFF00"/>
              </a:solidFill>
            </a:rPr>
            <a:t>Sistema oral o de habla</a:t>
          </a:r>
        </a:p>
      </dsp:txBody>
      <dsp:txXfrm>
        <a:off x="4077707" y="158365"/>
        <a:ext cx="959307" cy="764657"/>
      </dsp:txXfrm>
    </dsp:sp>
    <dsp:sp modelId="{FC281230-2DD8-4B2C-97F3-5540D273FFA2}">
      <dsp:nvSpPr>
        <dsp:cNvPr id="0" name=""/>
        <dsp:cNvSpPr/>
      </dsp:nvSpPr>
      <dsp:spPr>
        <a:xfrm rot="19860066">
          <a:off x="5421742" y="1324276"/>
          <a:ext cx="190725" cy="367671"/>
        </a:xfrm>
        <a:prstGeom prst="rightArrow">
          <a:avLst>
            <a:gd name="adj1" fmla="val 60000"/>
            <a:gd name="adj2" fmla="val 50000"/>
          </a:avLst>
        </a:prstGeom>
        <a:solidFill>
          <a:srgbClr val="0033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5425329" y="1411679"/>
        <a:ext cx="133508" cy="220603"/>
      </dsp:txXfrm>
    </dsp:sp>
    <dsp:sp modelId="{F672D57E-2CE5-427D-B65C-251D90498A54}">
      <dsp:nvSpPr>
        <dsp:cNvPr id="0" name=""/>
        <dsp:cNvSpPr/>
      </dsp:nvSpPr>
      <dsp:spPr>
        <a:xfrm>
          <a:off x="5534260" y="553964"/>
          <a:ext cx="1457537" cy="1081387"/>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bg1"/>
              </a:solidFill>
            </a:rPr>
            <a:t>Sistema lingüísticos</a:t>
          </a:r>
        </a:p>
      </dsp:txBody>
      <dsp:txXfrm>
        <a:off x="5747711" y="712329"/>
        <a:ext cx="1030635" cy="764657"/>
      </dsp:txXfrm>
    </dsp:sp>
    <dsp:sp modelId="{41060EAA-020B-46E3-BA2A-6D1105017C0B}">
      <dsp:nvSpPr>
        <dsp:cNvPr id="0" name=""/>
        <dsp:cNvSpPr/>
      </dsp:nvSpPr>
      <dsp:spPr>
        <a:xfrm rot="1336878">
          <a:off x="5497187" y="2302441"/>
          <a:ext cx="163329" cy="367671"/>
        </a:xfrm>
        <a:prstGeom prst="rightArrow">
          <a:avLst>
            <a:gd name="adj1" fmla="val 60000"/>
            <a:gd name="adj2" fmla="val 50000"/>
          </a:avLst>
        </a:prstGeom>
        <a:solidFill>
          <a:srgbClr val="FF00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5499016" y="2366686"/>
        <a:ext cx="114330" cy="220603"/>
      </dsp:txXfrm>
    </dsp:sp>
    <dsp:sp modelId="{2C27ADDB-1F51-41FF-8C12-F3BF89C56793}">
      <dsp:nvSpPr>
        <dsp:cNvPr id="0" name=""/>
        <dsp:cNvSpPr/>
      </dsp:nvSpPr>
      <dsp:spPr>
        <a:xfrm>
          <a:off x="5625840" y="2274417"/>
          <a:ext cx="1511077" cy="1081387"/>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chemeClr val="bg1"/>
              </a:solidFill>
            </a:rPr>
            <a:t>Situaciones de aprendizaje que afectan el desarrollo del lenguaje </a:t>
          </a:r>
        </a:p>
      </dsp:txBody>
      <dsp:txXfrm>
        <a:off x="5847132" y="2432782"/>
        <a:ext cx="1068493" cy="764657"/>
      </dsp:txXfrm>
    </dsp:sp>
    <dsp:sp modelId="{59C9D76A-3B75-41C4-9C82-9FA0B959C9BA}">
      <dsp:nvSpPr>
        <dsp:cNvPr id="0" name=""/>
        <dsp:cNvSpPr/>
      </dsp:nvSpPr>
      <dsp:spPr>
        <a:xfrm rot="5448616">
          <a:off x="4464756" y="2746549"/>
          <a:ext cx="103134" cy="367671"/>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4480445" y="2804615"/>
        <a:ext cx="72194" cy="220603"/>
      </dsp:txXfrm>
    </dsp:sp>
    <dsp:sp modelId="{57B8371D-1B20-4875-B2BD-4E55337C08B6}">
      <dsp:nvSpPr>
        <dsp:cNvPr id="0" name=""/>
        <dsp:cNvSpPr/>
      </dsp:nvSpPr>
      <dsp:spPr>
        <a:xfrm>
          <a:off x="3772403" y="3030562"/>
          <a:ext cx="1469714" cy="108138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chemeClr val="bg1"/>
              </a:solidFill>
            </a:rPr>
            <a:t>La comunicación social</a:t>
          </a:r>
        </a:p>
      </dsp:txBody>
      <dsp:txXfrm>
        <a:off x="3987638" y="3188927"/>
        <a:ext cx="1039244" cy="764657"/>
      </dsp:txXfrm>
    </dsp:sp>
    <dsp:sp modelId="{599C3817-8C00-4FE2-89B0-8C534B6B7314}">
      <dsp:nvSpPr>
        <dsp:cNvPr id="0" name=""/>
        <dsp:cNvSpPr/>
      </dsp:nvSpPr>
      <dsp:spPr>
        <a:xfrm rot="9104562">
          <a:off x="3459988" y="2400457"/>
          <a:ext cx="171509" cy="367671"/>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3508375" y="2461811"/>
        <a:ext cx="120056" cy="220603"/>
      </dsp:txXfrm>
    </dsp:sp>
    <dsp:sp modelId="{988F1CD2-0715-42CC-BE13-3D3E6614BEAD}">
      <dsp:nvSpPr>
        <dsp:cNvPr id="0" name=""/>
        <dsp:cNvSpPr/>
      </dsp:nvSpPr>
      <dsp:spPr>
        <a:xfrm>
          <a:off x="2165728" y="2423316"/>
          <a:ext cx="1347084" cy="108138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FFFF00"/>
              </a:solidFill>
            </a:rPr>
            <a:t>Lectura escritura</a:t>
          </a:r>
          <a:endParaRPr lang="es-MX" sz="1400" kern="1200" dirty="0">
            <a:solidFill>
              <a:srgbClr val="FFFF00"/>
            </a:solidFill>
          </a:endParaRPr>
        </a:p>
      </dsp:txBody>
      <dsp:txXfrm>
        <a:off x="2363004" y="2581681"/>
        <a:ext cx="952532" cy="764657"/>
      </dsp:txXfrm>
    </dsp:sp>
    <dsp:sp modelId="{B2128813-3805-4CCE-9F14-068E83489F70}">
      <dsp:nvSpPr>
        <dsp:cNvPr id="0" name=""/>
        <dsp:cNvSpPr/>
      </dsp:nvSpPr>
      <dsp:spPr>
        <a:xfrm rot="12403872">
          <a:off x="3332234" y="1333365"/>
          <a:ext cx="253350" cy="3676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3404178" y="1423993"/>
        <a:ext cx="177345" cy="220603"/>
      </dsp:txXfrm>
    </dsp:sp>
    <dsp:sp modelId="{52104D42-F22A-4A4E-BA91-50CB5023599A}">
      <dsp:nvSpPr>
        <dsp:cNvPr id="0" name=""/>
        <dsp:cNvSpPr/>
      </dsp:nvSpPr>
      <dsp:spPr>
        <a:xfrm>
          <a:off x="1697527" y="341635"/>
          <a:ext cx="1656815" cy="1411384"/>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Condiciones de comunidades  lingüísticas minoritarias que causan exclusión social</a:t>
          </a:r>
          <a:endParaRPr lang="es-MX" sz="1100" kern="1200" dirty="0">
            <a:solidFill>
              <a:schemeClr val="tx1"/>
            </a:solidFill>
          </a:endParaRPr>
        </a:p>
      </dsp:txBody>
      <dsp:txXfrm>
        <a:off x="1940162" y="548327"/>
        <a:ext cx="1171545" cy="99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D91CD-0532-46D5-BC78-82B215C4667C}">
      <dsp:nvSpPr>
        <dsp:cNvPr id="0" name=""/>
        <dsp:cNvSpPr/>
      </dsp:nvSpPr>
      <dsp:spPr>
        <a:xfrm>
          <a:off x="1769533" y="333214"/>
          <a:ext cx="4266756" cy="4266756"/>
        </a:xfrm>
        <a:prstGeom prst="blockArc">
          <a:avLst>
            <a:gd name="adj1" fmla="val 12374189"/>
            <a:gd name="adj2" fmla="val 16567499"/>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CFD363-BD04-4202-9B66-65501BA5B8AF}">
      <dsp:nvSpPr>
        <dsp:cNvPr id="0" name=""/>
        <dsp:cNvSpPr/>
      </dsp:nvSpPr>
      <dsp:spPr>
        <a:xfrm>
          <a:off x="1866178" y="540449"/>
          <a:ext cx="4266756" cy="4266756"/>
        </a:xfrm>
        <a:prstGeom prst="blockArc">
          <a:avLst>
            <a:gd name="adj1" fmla="val 8058269"/>
            <a:gd name="adj2" fmla="val 12043535"/>
            <a:gd name="adj3" fmla="val 4636"/>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76BC4608-08E2-45F6-AA72-CCB50E11782B}">
      <dsp:nvSpPr>
        <dsp:cNvPr id="0" name=""/>
        <dsp:cNvSpPr/>
      </dsp:nvSpPr>
      <dsp:spPr>
        <a:xfrm>
          <a:off x="2484277" y="917806"/>
          <a:ext cx="4326490" cy="4266756"/>
        </a:xfrm>
        <a:prstGeom prst="blockArc">
          <a:avLst>
            <a:gd name="adj1" fmla="val 2038912"/>
            <a:gd name="adj2" fmla="val 8987074"/>
            <a:gd name="adj3" fmla="val 4636"/>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0711F412-D2FB-4515-B196-2C798FFE63C9}">
      <dsp:nvSpPr>
        <dsp:cNvPr id="0" name=""/>
        <dsp:cNvSpPr/>
      </dsp:nvSpPr>
      <dsp:spPr>
        <a:xfrm>
          <a:off x="2719940" y="762196"/>
          <a:ext cx="4266756" cy="4266756"/>
        </a:xfrm>
        <a:prstGeom prst="blockArc">
          <a:avLst>
            <a:gd name="adj1" fmla="val 19918703"/>
            <a:gd name="adj2" fmla="val 2569935"/>
            <a:gd name="adj3" fmla="val 4636"/>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2D8849EA-91C5-44AF-AE91-487B9616147C}">
      <dsp:nvSpPr>
        <dsp:cNvPr id="0" name=""/>
        <dsp:cNvSpPr/>
      </dsp:nvSpPr>
      <dsp:spPr>
        <a:xfrm>
          <a:off x="2970335" y="344576"/>
          <a:ext cx="4266756" cy="4266756"/>
        </a:xfrm>
        <a:prstGeom prst="blockArc">
          <a:avLst>
            <a:gd name="adj1" fmla="val 15559015"/>
            <a:gd name="adj2" fmla="val 19976475"/>
            <a:gd name="adj3" fmla="val 4636"/>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990FE3C-2C1E-4075-9999-7D0767C5FABE}">
      <dsp:nvSpPr>
        <dsp:cNvPr id="0" name=""/>
        <dsp:cNvSpPr/>
      </dsp:nvSpPr>
      <dsp:spPr>
        <a:xfrm>
          <a:off x="3467714" y="1792313"/>
          <a:ext cx="1962332" cy="1962332"/>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s-MX" sz="3000" kern="1200" dirty="0">
              <a:solidFill>
                <a:schemeClr val="bg1"/>
              </a:solidFill>
            </a:rPr>
            <a:t>Causas</a:t>
          </a:r>
        </a:p>
      </dsp:txBody>
      <dsp:txXfrm>
        <a:off x="3755091" y="2079690"/>
        <a:ext cx="1387578" cy="1387578"/>
      </dsp:txXfrm>
    </dsp:sp>
    <dsp:sp modelId="{91CF02D2-8894-436F-981C-35CDA3A0F51B}">
      <dsp:nvSpPr>
        <dsp:cNvPr id="0" name=""/>
        <dsp:cNvSpPr/>
      </dsp:nvSpPr>
      <dsp:spPr>
        <a:xfrm>
          <a:off x="3523489" y="78929"/>
          <a:ext cx="1854651" cy="1475569"/>
        </a:xfrm>
        <a:prstGeom prst="ellipse">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MX" altLang="es-MX" sz="1500" kern="1200" dirty="0">
              <a:solidFill>
                <a:schemeClr val="accent1">
                  <a:lumMod val="10000"/>
                </a:schemeClr>
              </a:solidFill>
            </a:rPr>
            <a:t>Riesgo biológico. Factores adversos en el periodo de gestación.</a:t>
          </a:r>
          <a:endParaRPr lang="es-MX" sz="1500" kern="1200" dirty="0">
            <a:solidFill>
              <a:schemeClr val="accent1">
                <a:lumMod val="10000"/>
              </a:schemeClr>
            </a:solidFill>
          </a:endParaRPr>
        </a:p>
      </dsp:txBody>
      <dsp:txXfrm>
        <a:off x="3795096" y="295021"/>
        <a:ext cx="1311437" cy="1043385"/>
      </dsp:txXfrm>
    </dsp:sp>
    <dsp:sp modelId="{B3B67D24-FE8B-4CE4-BCEA-D10A9B0C1970}">
      <dsp:nvSpPr>
        <dsp:cNvPr id="0" name=""/>
        <dsp:cNvSpPr/>
      </dsp:nvSpPr>
      <dsp:spPr>
        <a:xfrm>
          <a:off x="5778651" y="1100659"/>
          <a:ext cx="1828593" cy="1631751"/>
        </a:xfrm>
        <a:prstGeom prst="ellipse">
          <a:avLst/>
        </a:prstGeom>
        <a:solidFill>
          <a:schemeClr val="accent1">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MX" sz="1500" kern="1200" dirty="0"/>
            <a:t>Factores genéticos adversos.</a:t>
          </a:r>
        </a:p>
      </dsp:txBody>
      <dsp:txXfrm>
        <a:off x="6046442" y="1339623"/>
        <a:ext cx="1293011" cy="1153823"/>
      </dsp:txXfrm>
    </dsp:sp>
    <dsp:sp modelId="{1428AAC6-9FBA-4AD9-9DC8-992D24616007}">
      <dsp:nvSpPr>
        <dsp:cNvPr id="0" name=""/>
        <dsp:cNvSpPr/>
      </dsp:nvSpPr>
      <dsp:spPr>
        <a:xfrm>
          <a:off x="5508611" y="3584927"/>
          <a:ext cx="1745900" cy="1454828"/>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MX" sz="1500" kern="1200" dirty="0"/>
            <a:t>Factores metabólicos adversos.</a:t>
          </a:r>
        </a:p>
      </dsp:txBody>
      <dsp:txXfrm>
        <a:off x="5764292" y="3797982"/>
        <a:ext cx="1234538" cy="1028718"/>
      </dsp:txXfrm>
    </dsp:sp>
    <dsp:sp modelId="{0F73736F-ABD7-4EA9-8B7B-AB1B7D5DC773}">
      <dsp:nvSpPr>
        <dsp:cNvPr id="0" name=""/>
        <dsp:cNvSpPr/>
      </dsp:nvSpPr>
      <dsp:spPr>
        <a:xfrm>
          <a:off x="1836206" y="3422916"/>
          <a:ext cx="2033058" cy="1546792"/>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altLang="es-MX" sz="1200" kern="1200" dirty="0"/>
            <a:t>Riesgo social. Factores adversos (pobreza, </a:t>
          </a:r>
          <a:r>
            <a:rPr lang="es-ES" altLang="es-MX" sz="1200" kern="1200" dirty="0" err="1"/>
            <a:t>deprivación</a:t>
          </a:r>
          <a:r>
            <a:rPr lang="es-ES" altLang="es-MX" sz="1200" kern="1200" dirty="0"/>
            <a:t> social, desnutrición sobreprotección)</a:t>
          </a:r>
          <a:r>
            <a:rPr lang="es-MX" sz="1200" kern="1200" dirty="0"/>
            <a:t> </a:t>
          </a:r>
        </a:p>
      </dsp:txBody>
      <dsp:txXfrm>
        <a:off x="2133940" y="3649438"/>
        <a:ext cx="1437590" cy="1093748"/>
      </dsp:txXfrm>
    </dsp:sp>
    <dsp:sp modelId="{4BC06CB7-A361-49F4-B892-ECAB2D03483F}">
      <dsp:nvSpPr>
        <dsp:cNvPr id="0" name=""/>
        <dsp:cNvSpPr/>
      </dsp:nvSpPr>
      <dsp:spPr>
        <a:xfrm>
          <a:off x="1458161" y="1208667"/>
          <a:ext cx="1802137" cy="1517644"/>
        </a:xfrm>
        <a:prstGeom prst="ellipse">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002060"/>
              </a:solidFill>
            </a:rPr>
            <a:t>Factores ambientales o  practicas médicas adversas</a:t>
          </a:r>
          <a:endParaRPr lang="es-MX" sz="1500" kern="1200" dirty="0">
            <a:solidFill>
              <a:srgbClr val="002060"/>
            </a:solidFill>
          </a:endParaRPr>
        </a:p>
      </dsp:txBody>
      <dsp:txXfrm>
        <a:off x="1722078" y="1430921"/>
        <a:ext cx="1274303" cy="1073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5F64F-9D98-4116-BBB4-ECE034809EF6}">
      <dsp:nvSpPr>
        <dsp:cNvPr id="0" name=""/>
        <dsp:cNvSpPr/>
      </dsp:nvSpPr>
      <dsp:spPr>
        <a:xfrm>
          <a:off x="0" y="0"/>
          <a:ext cx="7294652" cy="1336465"/>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dirty="0">
              <a:solidFill>
                <a:srgbClr val="000099"/>
              </a:solidFill>
            </a:rPr>
            <a:t>Trastornos en la pronunciación</a:t>
          </a:r>
        </a:p>
        <a:p>
          <a:pPr marL="0" lvl="0" indent="0" algn="l" defTabSz="800100">
            <a:lnSpc>
              <a:spcPct val="90000"/>
            </a:lnSpc>
            <a:spcBef>
              <a:spcPct val="0"/>
            </a:spcBef>
            <a:spcAft>
              <a:spcPct val="35000"/>
            </a:spcAft>
            <a:buNone/>
          </a:pPr>
          <a:r>
            <a:rPr lang="es-MX" sz="1500" kern="1200" dirty="0">
              <a:solidFill>
                <a:schemeClr val="accent1">
                  <a:lumMod val="50000"/>
                </a:schemeClr>
              </a:solidFill>
            </a:rPr>
            <a:t>Dificultades para la articulación o pronunciación de los sonidos de la lengua materna</a:t>
          </a:r>
        </a:p>
        <a:p>
          <a:pPr marL="114300" lvl="1" indent="-114300" algn="l" defTabSz="666750">
            <a:lnSpc>
              <a:spcPct val="90000"/>
            </a:lnSpc>
            <a:spcBef>
              <a:spcPct val="0"/>
            </a:spcBef>
            <a:spcAft>
              <a:spcPct val="15000"/>
            </a:spcAft>
            <a:buChar char="•"/>
          </a:pPr>
          <a:r>
            <a:rPr lang="es-MX" sz="1500" kern="1200" dirty="0">
              <a:solidFill>
                <a:srgbClr val="000099"/>
              </a:solidFill>
            </a:rPr>
            <a:t>Dislalias Funcionales</a:t>
          </a:r>
        </a:p>
        <a:p>
          <a:pPr marL="114300" lvl="1" indent="-114300" algn="l" defTabSz="666750">
            <a:lnSpc>
              <a:spcPct val="90000"/>
            </a:lnSpc>
            <a:spcBef>
              <a:spcPct val="0"/>
            </a:spcBef>
            <a:spcAft>
              <a:spcPct val="15000"/>
            </a:spcAft>
            <a:buChar char="•"/>
          </a:pPr>
          <a:r>
            <a:rPr lang="es-MX" sz="1500" kern="1200" dirty="0">
              <a:solidFill>
                <a:srgbClr val="000099"/>
              </a:solidFill>
            </a:rPr>
            <a:t>Dislalias Orgánicas se clasifican en disartrias y </a:t>
          </a:r>
          <a:r>
            <a:rPr lang="es-MX" sz="1500" kern="1200" dirty="0" err="1">
              <a:solidFill>
                <a:srgbClr val="000099"/>
              </a:solidFill>
            </a:rPr>
            <a:t>disglosias</a:t>
          </a:r>
          <a:endParaRPr lang="es-MX" sz="1500" kern="1200" dirty="0">
            <a:solidFill>
              <a:srgbClr val="000099"/>
            </a:solidFill>
          </a:endParaRPr>
        </a:p>
      </dsp:txBody>
      <dsp:txXfrm>
        <a:off x="1602832" y="0"/>
        <a:ext cx="5691819" cy="1336465"/>
      </dsp:txXfrm>
    </dsp:sp>
    <dsp:sp modelId="{87813800-30D9-4049-A436-66CB971023DC}">
      <dsp:nvSpPr>
        <dsp:cNvPr id="0" name=""/>
        <dsp:cNvSpPr/>
      </dsp:nvSpPr>
      <dsp:spPr>
        <a:xfrm>
          <a:off x="143902" y="92622"/>
          <a:ext cx="1458930" cy="115121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CBC7F4-65ED-4D64-8290-6107A0FBE8BE}">
      <dsp:nvSpPr>
        <dsp:cNvPr id="0" name=""/>
        <dsp:cNvSpPr/>
      </dsp:nvSpPr>
      <dsp:spPr>
        <a:xfrm>
          <a:off x="0" y="1408445"/>
          <a:ext cx="7294652" cy="1439024"/>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dirty="0"/>
            <a:t>Trastornos en la fluidez verbal</a:t>
          </a:r>
        </a:p>
        <a:p>
          <a:pPr marL="0" lvl="0" indent="0" algn="l" defTabSz="800100">
            <a:lnSpc>
              <a:spcPct val="90000"/>
            </a:lnSpc>
            <a:spcBef>
              <a:spcPct val="0"/>
            </a:spcBef>
            <a:spcAft>
              <a:spcPct val="35000"/>
            </a:spcAft>
            <a:buNone/>
          </a:pPr>
          <a:r>
            <a:rPr lang="es-MX" sz="1500" kern="1200" dirty="0"/>
            <a:t>Fluidez verbal en el discurso</a:t>
          </a:r>
        </a:p>
        <a:p>
          <a:pPr marL="114300" lvl="1" indent="-114300" algn="l" defTabSz="666750">
            <a:lnSpc>
              <a:spcPct val="90000"/>
            </a:lnSpc>
            <a:spcBef>
              <a:spcPct val="0"/>
            </a:spcBef>
            <a:spcAft>
              <a:spcPct val="15000"/>
            </a:spcAft>
            <a:buChar char="•"/>
          </a:pPr>
          <a:r>
            <a:rPr lang="es-MX" sz="1500" kern="1200" dirty="0" err="1"/>
            <a:t>Disfemias</a:t>
          </a:r>
          <a:r>
            <a:rPr lang="es-MX" sz="1500" kern="1200" dirty="0"/>
            <a:t> se clasifican en tónicas, clónicas y mixtas</a:t>
          </a:r>
        </a:p>
        <a:p>
          <a:pPr marL="114300" lvl="1" indent="-114300" algn="l" defTabSz="666750">
            <a:lnSpc>
              <a:spcPct val="90000"/>
            </a:lnSpc>
            <a:spcBef>
              <a:spcPct val="0"/>
            </a:spcBef>
            <a:spcAft>
              <a:spcPct val="15000"/>
            </a:spcAft>
            <a:buChar char="•"/>
          </a:pPr>
          <a:r>
            <a:rPr lang="es-MX" sz="1500" kern="1200" dirty="0" err="1"/>
            <a:t>Taquilalia</a:t>
          </a:r>
          <a:r>
            <a:rPr lang="es-MX" sz="1500" kern="1200" dirty="0"/>
            <a:t> y </a:t>
          </a:r>
          <a:r>
            <a:rPr lang="es-MX" sz="1500" kern="1200" dirty="0" err="1"/>
            <a:t>farfulleo</a:t>
          </a:r>
          <a:endParaRPr lang="es-MX" sz="1500" kern="1200" dirty="0"/>
        </a:p>
        <a:p>
          <a:pPr marL="114300" lvl="1" indent="-114300" algn="l" defTabSz="666750">
            <a:lnSpc>
              <a:spcPct val="90000"/>
            </a:lnSpc>
            <a:spcBef>
              <a:spcPct val="0"/>
            </a:spcBef>
            <a:spcAft>
              <a:spcPct val="15000"/>
            </a:spcAft>
            <a:buChar char="•"/>
          </a:pPr>
          <a:r>
            <a:rPr lang="es-MX" sz="1500" kern="1200" dirty="0"/>
            <a:t>Bradilalia</a:t>
          </a:r>
        </a:p>
      </dsp:txBody>
      <dsp:txXfrm>
        <a:off x="1602832" y="1408445"/>
        <a:ext cx="5691819" cy="1439024"/>
      </dsp:txXfrm>
    </dsp:sp>
    <dsp:sp modelId="{7CA5B7E5-FDD9-4CC9-891E-CC642E53C611}">
      <dsp:nvSpPr>
        <dsp:cNvPr id="0" name=""/>
        <dsp:cNvSpPr/>
      </dsp:nvSpPr>
      <dsp:spPr>
        <a:xfrm>
          <a:off x="143902" y="1624270"/>
          <a:ext cx="1458930" cy="115121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107E2-5393-4CA9-B295-E98D465627FA}">
      <dsp:nvSpPr>
        <dsp:cNvPr id="0" name=""/>
        <dsp:cNvSpPr/>
      </dsp:nvSpPr>
      <dsp:spPr>
        <a:xfrm>
          <a:off x="0" y="2928631"/>
          <a:ext cx="7294652" cy="2050480"/>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kern="1200" dirty="0">
              <a:solidFill>
                <a:srgbClr val="000099"/>
              </a:solidFill>
            </a:rPr>
            <a:t>Trastornos de voz</a:t>
          </a:r>
        </a:p>
        <a:p>
          <a:pPr marL="0" lvl="0" indent="0" algn="l" defTabSz="800100">
            <a:lnSpc>
              <a:spcPct val="90000"/>
            </a:lnSpc>
            <a:spcBef>
              <a:spcPct val="0"/>
            </a:spcBef>
            <a:spcAft>
              <a:spcPct val="35000"/>
            </a:spcAft>
            <a:buNone/>
          </a:pPr>
          <a:r>
            <a:rPr lang="es-ES" sz="1400" kern="1200" dirty="0">
              <a:solidFill>
                <a:srgbClr val="000099"/>
              </a:solidFill>
            </a:rPr>
            <a:t>Problemas de calidad y claridad de la voz</a:t>
          </a:r>
          <a:endParaRPr lang="es-MX" sz="1400" kern="1200" dirty="0">
            <a:solidFill>
              <a:srgbClr val="000099"/>
            </a:solidFill>
          </a:endParaRPr>
        </a:p>
        <a:p>
          <a:pPr marL="114300" lvl="1" indent="-114300" algn="l" defTabSz="622300">
            <a:lnSpc>
              <a:spcPct val="90000"/>
            </a:lnSpc>
            <a:spcBef>
              <a:spcPct val="0"/>
            </a:spcBef>
            <a:spcAft>
              <a:spcPct val="15000"/>
            </a:spcAft>
            <a:buChar char="•"/>
          </a:pPr>
          <a:r>
            <a:rPr lang="es-MX" sz="1400" kern="1200" dirty="0">
              <a:solidFill>
                <a:srgbClr val="000099"/>
              </a:solidFill>
            </a:rPr>
            <a:t>Disfonías: Funcionales, Orgánicas, Traumáticas, Psicógenas, Neurológicas y </a:t>
          </a:r>
          <a:r>
            <a:rPr lang="es-MX" sz="1400" kern="1200" dirty="0" err="1">
              <a:solidFill>
                <a:srgbClr val="000099"/>
              </a:solidFill>
            </a:rPr>
            <a:t>Audiógenas</a:t>
          </a:r>
          <a:r>
            <a:rPr lang="es-MX" sz="1400" kern="1200" dirty="0">
              <a:solidFill>
                <a:srgbClr val="000099"/>
              </a:solidFill>
            </a:rPr>
            <a:t>.</a:t>
          </a:r>
        </a:p>
        <a:p>
          <a:pPr marL="114300" lvl="1" indent="-114300" algn="l" defTabSz="622300">
            <a:lnSpc>
              <a:spcPct val="90000"/>
            </a:lnSpc>
            <a:spcBef>
              <a:spcPct val="0"/>
            </a:spcBef>
            <a:spcAft>
              <a:spcPct val="15000"/>
            </a:spcAft>
            <a:buChar char="•"/>
          </a:pPr>
          <a:r>
            <a:rPr lang="es-MX" sz="1400" kern="1200" dirty="0">
              <a:solidFill>
                <a:srgbClr val="000099"/>
              </a:solidFill>
            </a:rPr>
            <a:t>Voz mimada.</a:t>
          </a:r>
        </a:p>
        <a:p>
          <a:pPr marL="114300" lvl="1" indent="-114300" algn="l" defTabSz="622300">
            <a:lnSpc>
              <a:spcPct val="90000"/>
            </a:lnSpc>
            <a:spcBef>
              <a:spcPct val="0"/>
            </a:spcBef>
            <a:spcAft>
              <a:spcPct val="15000"/>
            </a:spcAft>
            <a:buChar char="•"/>
          </a:pPr>
          <a:r>
            <a:rPr lang="es-MX" sz="1400" kern="1200" dirty="0">
              <a:solidFill>
                <a:srgbClr val="000099"/>
              </a:solidFill>
            </a:rPr>
            <a:t>Trastorno de voz (voz gangosa) por </a:t>
          </a:r>
          <a:r>
            <a:rPr lang="es-MX" sz="1400" kern="1200" dirty="0" err="1">
              <a:solidFill>
                <a:srgbClr val="000099"/>
              </a:solidFill>
            </a:rPr>
            <a:t>disglosia</a:t>
          </a:r>
          <a:r>
            <a:rPr lang="es-MX" sz="1400" kern="1200" dirty="0">
              <a:solidFill>
                <a:srgbClr val="000099"/>
              </a:solidFill>
            </a:rPr>
            <a:t> u otra condición.</a:t>
          </a:r>
        </a:p>
        <a:p>
          <a:pPr marL="114300" lvl="1" indent="-114300" algn="l" defTabSz="622300">
            <a:lnSpc>
              <a:spcPct val="90000"/>
            </a:lnSpc>
            <a:spcBef>
              <a:spcPct val="0"/>
            </a:spcBef>
            <a:spcAft>
              <a:spcPct val="15000"/>
            </a:spcAft>
            <a:buChar char="•"/>
          </a:pPr>
          <a:r>
            <a:rPr lang="es-MX" sz="1400" kern="1200" dirty="0">
              <a:solidFill>
                <a:srgbClr val="000099"/>
              </a:solidFill>
            </a:rPr>
            <a:t>Modulación de voz en personas </a:t>
          </a:r>
          <a:r>
            <a:rPr lang="es-MX" sz="1400" kern="1200" dirty="0" err="1">
              <a:solidFill>
                <a:srgbClr val="000099"/>
              </a:solidFill>
            </a:rPr>
            <a:t>hipoacúsicas</a:t>
          </a:r>
          <a:r>
            <a:rPr lang="es-MX" sz="1400" kern="1200" dirty="0">
              <a:solidFill>
                <a:srgbClr val="000099"/>
              </a:solidFill>
            </a:rPr>
            <a:t>, </a:t>
          </a:r>
          <a:r>
            <a:rPr lang="es-MX" sz="1400" kern="1200" dirty="0" err="1">
              <a:solidFill>
                <a:srgbClr val="000099"/>
              </a:solidFill>
            </a:rPr>
            <a:t>anacúsicas</a:t>
          </a:r>
          <a:r>
            <a:rPr lang="es-MX" sz="1400" kern="1200" dirty="0">
              <a:solidFill>
                <a:srgbClr val="000099"/>
              </a:solidFill>
            </a:rPr>
            <a:t> o </a:t>
          </a:r>
          <a:r>
            <a:rPr lang="es-MX" sz="1400" kern="1200" dirty="0" err="1">
              <a:solidFill>
                <a:srgbClr val="000099"/>
              </a:solidFill>
            </a:rPr>
            <a:t>postsordas</a:t>
          </a:r>
          <a:r>
            <a:rPr lang="es-MX" sz="1400" kern="1200" dirty="0">
              <a:solidFill>
                <a:srgbClr val="FFFF00"/>
              </a:solidFill>
            </a:rPr>
            <a:t>.</a:t>
          </a:r>
        </a:p>
      </dsp:txBody>
      <dsp:txXfrm>
        <a:off x="1602832" y="2928631"/>
        <a:ext cx="5691819" cy="2050480"/>
      </dsp:txXfrm>
    </dsp:sp>
    <dsp:sp modelId="{8E4C3BE7-086E-44E0-8C46-D65F6A764E97}">
      <dsp:nvSpPr>
        <dsp:cNvPr id="0" name=""/>
        <dsp:cNvSpPr/>
      </dsp:nvSpPr>
      <dsp:spPr>
        <a:xfrm>
          <a:off x="143902" y="3512926"/>
          <a:ext cx="1458930" cy="115121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A6ABC-E3BC-4296-A6F9-E24C6EDF49EC}">
      <dsp:nvSpPr>
        <dsp:cNvPr id="0" name=""/>
        <dsp:cNvSpPr/>
      </dsp:nvSpPr>
      <dsp:spPr>
        <a:xfrm>
          <a:off x="0" y="0"/>
          <a:ext cx="1535800" cy="1826180"/>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b="0" kern="1200" dirty="0">
              <a:solidFill>
                <a:schemeClr val="tx2">
                  <a:lumMod val="10000"/>
                </a:schemeClr>
              </a:solidFill>
            </a:rPr>
            <a:t>Dislalias (origen funcional)</a:t>
          </a:r>
        </a:p>
      </dsp:txBody>
      <dsp:txXfrm>
        <a:off x="0" y="730472"/>
        <a:ext cx="1535800" cy="730472"/>
      </dsp:txXfrm>
    </dsp:sp>
    <dsp:sp modelId="{6CA2081A-9D73-44A0-90C4-61F4CF1C8BAB}">
      <dsp:nvSpPr>
        <dsp:cNvPr id="0" name=""/>
        <dsp:cNvSpPr/>
      </dsp:nvSpPr>
      <dsp:spPr>
        <a:xfrm>
          <a:off x="464828" y="109570"/>
          <a:ext cx="608117" cy="60811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4B445E-619B-470D-8DA9-1FBFCDC3E493}">
      <dsp:nvSpPr>
        <dsp:cNvPr id="0" name=""/>
        <dsp:cNvSpPr/>
      </dsp:nvSpPr>
      <dsp:spPr>
        <a:xfrm>
          <a:off x="1582862" y="0"/>
          <a:ext cx="1535800" cy="1826180"/>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dirty="0"/>
            <a:t>Disartrias</a:t>
          </a:r>
        </a:p>
        <a:p>
          <a:pPr marL="0" lvl="0" indent="0" algn="ctr" defTabSz="533400">
            <a:lnSpc>
              <a:spcPct val="90000"/>
            </a:lnSpc>
            <a:spcBef>
              <a:spcPct val="0"/>
            </a:spcBef>
            <a:spcAft>
              <a:spcPct val="35000"/>
            </a:spcAft>
            <a:buNone/>
          </a:pPr>
          <a:r>
            <a:rPr lang="es-MX" sz="1200" kern="1200" dirty="0"/>
            <a:t>orgánicas (Origen neurológico)</a:t>
          </a:r>
        </a:p>
      </dsp:txBody>
      <dsp:txXfrm>
        <a:off x="1582862" y="730472"/>
        <a:ext cx="1535800" cy="730472"/>
      </dsp:txXfrm>
    </dsp:sp>
    <dsp:sp modelId="{48F64ACB-E421-4615-A0BA-0F6E730B386B}">
      <dsp:nvSpPr>
        <dsp:cNvPr id="0" name=""/>
        <dsp:cNvSpPr/>
      </dsp:nvSpPr>
      <dsp:spPr>
        <a:xfrm>
          <a:off x="2046703" y="109570"/>
          <a:ext cx="608117" cy="60811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FA4E6C-3D00-4715-9004-338ABDE60F52}">
      <dsp:nvSpPr>
        <dsp:cNvPr id="0" name=""/>
        <dsp:cNvSpPr/>
      </dsp:nvSpPr>
      <dsp:spPr>
        <a:xfrm>
          <a:off x="3164736" y="0"/>
          <a:ext cx="1535800" cy="1826180"/>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MX" sz="1200" kern="1200" dirty="0" err="1"/>
            <a:t>Disglosias</a:t>
          </a:r>
          <a:endParaRPr lang="es-MX" sz="1200" kern="1200" dirty="0"/>
        </a:p>
        <a:p>
          <a:pPr marL="0" lvl="0" indent="0" algn="ctr" defTabSz="533400">
            <a:lnSpc>
              <a:spcPct val="90000"/>
            </a:lnSpc>
            <a:spcBef>
              <a:spcPct val="0"/>
            </a:spcBef>
            <a:spcAft>
              <a:spcPct val="35000"/>
            </a:spcAft>
            <a:buNone/>
          </a:pPr>
          <a:r>
            <a:rPr lang="es-MX" sz="1200" kern="1200" dirty="0"/>
            <a:t>Orgánicas  (origen no neurológico</a:t>
          </a:r>
        </a:p>
      </dsp:txBody>
      <dsp:txXfrm>
        <a:off x="3164736" y="730472"/>
        <a:ext cx="1535800" cy="730472"/>
      </dsp:txXfrm>
    </dsp:sp>
    <dsp:sp modelId="{2E01CDDC-8FFB-4406-98AF-6EABE078052E}">
      <dsp:nvSpPr>
        <dsp:cNvPr id="0" name=""/>
        <dsp:cNvSpPr/>
      </dsp:nvSpPr>
      <dsp:spPr>
        <a:xfrm>
          <a:off x="3628578" y="109570"/>
          <a:ext cx="608117" cy="60811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AEEB9-0C08-4193-8859-5F18B8C2ADDE}">
      <dsp:nvSpPr>
        <dsp:cNvPr id="0" name=""/>
        <dsp:cNvSpPr/>
      </dsp:nvSpPr>
      <dsp:spPr>
        <a:xfrm>
          <a:off x="188060" y="1460944"/>
          <a:ext cx="4325403" cy="273927"/>
        </a:xfrm>
        <a:prstGeom prst="leftRightArrow">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64FC0-26C3-4D42-B800-003879B6272E}">
      <dsp:nvSpPr>
        <dsp:cNvPr id="0" name=""/>
        <dsp:cNvSpPr/>
      </dsp:nvSpPr>
      <dsp:spPr>
        <a:xfrm rot="5400000">
          <a:off x="-1238124" y="1293860"/>
          <a:ext cx="4075945" cy="14882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bg1"/>
              </a:solidFill>
            </a:rPr>
            <a:t>Dislalias funcionales</a:t>
          </a:r>
        </a:p>
      </dsp:txBody>
      <dsp:txXfrm rot="-5400000">
        <a:off x="55735" y="744114"/>
        <a:ext cx="1488225" cy="2587720"/>
      </dsp:txXfrm>
    </dsp:sp>
    <dsp:sp modelId="{25BA6AC1-89A9-4AA0-B4A2-5DD485D4B8AE}">
      <dsp:nvSpPr>
        <dsp:cNvPr id="0" name=""/>
        <dsp:cNvSpPr/>
      </dsp:nvSpPr>
      <dsp:spPr>
        <a:xfrm rot="5400000">
          <a:off x="3822814" y="-1606190"/>
          <a:ext cx="1872995" cy="6344673"/>
        </a:xfrm>
        <a:prstGeom prst="round2SameRect">
          <a:avLst/>
        </a:prstGeom>
        <a:solidFill>
          <a:srgbClr val="FAD6F1">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b="0" i="0" kern="1200" dirty="0"/>
            <a:t>Trastornos en la articulación son problemas en la pronunciación de algunos sonidos en la lengua materna que puede deberse a riesgo biológico no establecido,  retraso fonológico, dificultades en la discriminación auditiva, factores culturales o </a:t>
          </a:r>
          <a:r>
            <a:rPr lang="es-MX" sz="1400" b="0" i="0" kern="1200" dirty="0" err="1"/>
            <a:t>sociodialectales</a:t>
          </a:r>
          <a:r>
            <a:rPr lang="es-MX" sz="1400" b="0" i="0" kern="1200" dirty="0"/>
            <a:t>, factores psicológicos, desnutrición y/o problemas de masticación, privación social, </a:t>
          </a:r>
          <a:r>
            <a:rPr lang="es-MX" sz="1400" b="0" i="0" kern="1200" dirty="0" err="1"/>
            <a:t>hipotono</a:t>
          </a:r>
          <a:r>
            <a:rPr lang="es-MX" sz="1400" b="0" i="0" kern="1200" dirty="0"/>
            <a:t> de la lengua por uso prolongado del chupón, biberón, lactancia al seno materno tardío o alimentación blanda, entre  otros factores.</a:t>
          </a:r>
          <a:endParaRPr lang="es-MX" sz="1400" kern="1200" dirty="0">
            <a:solidFill>
              <a:schemeClr val="tx1"/>
            </a:solidFill>
          </a:endParaRPr>
        </a:p>
        <a:p>
          <a:pPr marL="171450" lvl="1" indent="-171450" algn="l" defTabSz="800100">
            <a:lnSpc>
              <a:spcPct val="90000"/>
            </a:lnSpc>
            <a:spcBef>
              <a:spcPct val="0"/>
            </a:spcBef>
            <a:spcAft>
              <a:spcPct val="15000"/>
            </a:spcAft>
            <a:buChar char="•"/>
          </a:pPr>
          <a:endParaRPr lang="es-MX" sz="1800" kern="1200" dirty="0">
            <a:solidFill>
              <a:schemeClr val="tx1"/>
            </a:solidFill>
          </a:endParaRPr>
        </a:p>
      </dsp:txBody>
      <dsp:txXfrm rot="-5400000">
        <a:off x="1586975" y="721081"/>
        <a:ext cx="6253241" cy="16901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64FC0-26C3-4D42-B800-003879B6272E}">
      <dsp:nvSpPr>
        <dsp:cNvPr id="0" name=""/>
        <dsp:cNvSpPr/>
      </dsp:nvSpPr>
      <dsp:spPr>
        <a:xfrm rot="5400000">
          <a:off x="-1632735" y="1721620"/>
          <a:ext cx="5287097" cy="18438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bg1">
                  <a:lumMod val="95000"/>
                  <a:lumOff val="5000"/>
                </a:schemeClr>
              </a:solidFill>
            </a:rPr>
            <a:t>Dislalias orgánicas se dividen en:</a:t>
          </a:r>
        </a:p>
      </dsp:txBody>
      <dsp:txXfrm rot="-5400000">
        <a:off x="88884" y="921930"/>
        <a:ext cx="1843857" cy="3443240"/>
      </dsp:txXfrm>
    </dsp:sp>
    <dsp:sp modelId="{25BA6AC1-89A9-4AA0-B4A2-5DD485D4B8AE}">
      <dsp:nvSpPr>
        <dsp:cNvPr id="0" name=""/>
        <dsp:cNvSpPr/>
      </dsp:nvSpPr>
      <dsp:spPr>
        <a:xfrm rot="5400000">
          <a:off x="3636844" y="-1511171"/>
          <a:ext cx="3504595" cy="6800522"/>
        </a:xfrm>
        <a:prstGeom prst="round2SameRect">
          <a:avLst/>
        </a:prstGeom>
        <a:solidFill>
          <a:srgbClr val="FAD6F1">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MX" sz="1800" b="0" i="0" kern="1200" dirty="0">
              <a:solidFill>
                <a:schemeClr val="tx1"/>
              </a:solidFill>
            </a:rPr>
            <a:t>Disartrias, trastornos en la articulación, debido un trastorno motor de origen neurológico que está caracterizado por lentitud, debilidad, imprecisión, incoordinación, movimientos involuntarios y/o alteración del tono de la musculatura implicada en el habla, se clasifica por edad de inicio, etiología, curso natural, severidad, nivel de lesión, fisiopatología y por sus características perceptuales.</a:t>
          </a:r>
          <a:endParaRPr lang="es-MX" sz="1800" kern="1200" dirty="0">
            <a:solidFill>
              <a:schemeClr val="tx1"/>
            </a:solidFill>
          </a:endParaRPr>
        </a:p>
        <a:p>
          <a:pPr marL="171450" lvl="1" indent="-171450" algn="just" defTabSz="800100">
            <a:lnSpc>
              <a:spcPct val="90000"/>
            </a:lnSpc>
            <a:spcBef>
              <a:spcPct val="0"/>
            </a:spcBef>
            <a:spcAft>
              <a:spcPct val="15000"/>
            </a:spcAft>
            <a:buChar char="•"/>
          </a:pPr>
          <a:r>
            <a:rPr lang="es-MX" sz="1800" kern="1200" dirty="0" err="1">
              <a:solidFill>
                <a:schemeClr val="tx1"/>
              </a:solidFill>
            </a:rPr>
            <a:t>Disglosias</a:t>
          </a:r>
          <a:r>
            <a:rPr lang="es-MX" sz="1800" kern="1200" dirty="0">
              <a:solidFill>
                <a:schemeClr val="tx1"/>
              </a:solidFill>
            </a:rPr>
            <a:t>, trastornos de la articulación, debido a una malformación física en el aparato </a:t>
          </a:r>
          <a:r>
            <a:rPr lang="es-MX" sz="1800" kern="1200" dirty="0" err="1">
              <a:solidFill>
                <a:schemeClr val="tx1"/>
              </a:solidFill>
            </a:rPr>
            <a:t>fonoarticulador</a:t>
          </a:r>
          <a:r>
            <a:rPr lang="es-MX" sz="1800" kern="1200" dirty="0">
              <a:solidFill>
                <a:schemeClr val="tx1"/>
              </a:solidFill>
            </a:rPr>
            <a:t>. Se clasifican en: labiales, palatales, velares, linguales, mandibulares y dentales</a:t>
          </a:r>
          <a:r>
            <a:rPr lang="es-MX" sz="1800" kern="1200" dirty="0">
              <a:solidFill>
                <a:schemeClr val="bg1"/>
              </a:solidFill>
            </a:rPr>
            <a:t>.</a:t>
          </a:r>
        </a:p>
      </dsp:txBody>
      <dsp:txXfrm rot="-5400000">
        <a:off x="1988881" y="307872"/>
        <a:ext cx="6629442" cy="31624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0DE3A-C3C8-4BDB-AFE7-EA948C8FD2D5}">
      <dsp:nvSpPr>
        <dsp:cNvPr id="0" name=""/>
        <dsp:cNvSpPr/>
      </dsp:nvSpPr>
      <dsp:spPr>
        <a:xfrm>
          <a:off x="1066" y="0"/>
          <a:ext cx="2771714" cy="4212469"/>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1. </a:t>
          </a:r>
          <a:r>
            <a:rPr lang="es-MX" sz="2400" kern="1200" dirty="0">
              <a:latin typeface="Arial" panose="020B0604020202020204" pitchFamily="34" charset="0"/>
              <a:cs typeface="Arial" panose="020B0604020202020204" pitchFamily="34" charset="0"/>
            </a:rPr>
            <a:t>Etapa </a:t>
          </a:r>
          <a:r>
            <a:rPr lang="es-MX" sz="2400" kern="1200" dirty="0" err="1">
              <a:latin typeface="Arial" panose="020B0604020202020204" pitchFamily="34" charset="0"/>
              <a:cs typeface="Arial" panose="020B0604020202020204" pitchFamily="34" charset="0"/>
            </a:rPr>
            <a:t>Prelingüística</a:t>
          </a:r>
          <a:r>
            <a:rPr lang="es-MX" sz="2400" kern="1200" dirty="0">
              <a:latin typeface="Arial" panose="020B0604020202020204" pitchFamily="34" charset="0"/>
              <a:cs typeface="Arial" panose="020B0604020202020204" pitchFamily="34" charset="0"/>
            </a:rPr>
            <a:t>. Parte 1</a:t>
          </a:r>
        </a:p>
      </dsp:txBody>
      <dsp:txXfrm>
        <a:off x="1066" y="0"/>
        <a:ext cx="2771714" cy="1263740"/>
      </dsp:txXfrm>
    </dsp:sp>
    <dsp:sp modelId="{7DEEFBF0-E578-4D58-94E3-593CB8CE7B71}">
      <dsp:nvSpPr>
        <dsp:cNvPr id="0" name=""/>
        <dsp:cNvSpPr/>
      </dsp:nvSpPr>
      <dsp:spPr>
        <a:xfrm>
          <a:off x="358728" y="1205602"/>
          <a:ext cx="2217371" cy="2737661"/>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chemeClr val="bg1"/>
              </a:solidFill>
              <a:latin typeface="Arial" panose="020B0604020202020204" pitchFamily="34" charset="0"/>
              <a:cs typeface="Arial" panose="020B0604020202020204" pitchFamily="34" charset="0"/>
            </a:rPr>
            <a:t>Alrededor de los 8 meses se da la</a:t>
          </a:r>
          <a:r>
            <a:rPr lang="es-ES" sz="1400" kern="1200" dirty="0">
              <a:solidFill>
                <a:schemeClr val="bg1"/>
              </a:solidFill>
              <a:latin typeface="Arial" panose="020B0604020202020204" pitchFamily="34" charset="0"/>
              <a:cs typeface="Arial" panose="020B0604020202020204" pitchFamily="34" charset="0"/>
            </a:rPr>
            <a:t> </a:t>
          </a:r>
          <a:r>
            <a:rPr lang="es-ES" sz="1400" kern="1200" dirty="0" err="1">
              <a:solidFill>
                <a:schemeClr val="bg1"/>
              </a:solidFill>
              <a:latin typeface="Arial" panose="020B0604020202020204" pitchFamily="34" charset="0"/>
              <a:cs typeface="Arial" panose="020B0604020202020204" pitchFamily="34" charset="0"/>
            </a:rPr>
            <a:t>preconversación</a:t>
          </a:r>
          <a:r>
            <a:rPr lang="es-ES" sz="1400" kern="1200" dirty="0">
              <a:solidFill>
                <a:schemeClr val="bg1"/>
              </a:solidFill>
              <a:latin typeface="Arial" panose="020B0604020202020204" pitchFamily="34" charset="0"/>
              <a:cs typeface="Arial" panose="020B0604020202020204" pitchFamily="34" charset="0"/>
            </a:rPr>
            <a:t>, conocido como vocalizaciones. Aquí los niños intentan espaciar y acortar las vocalizaciones para dejar lugar a la respuesta del adulto.</a:t>
          </a:r>
          <a:endParaRPr lang="es-MX" sz="1400" kern="1200" dirty="0">
            <a:solidFill>
              <a:schemeClr val="bg1"/>
            </a:solidFill>
            <a:latin typeface="Arial" panose="020B0604020202020204" pitchFamily="34" charset="0"/>
            <a:cs typeface="Arial" panose="020B0604020202020204" pitchFamily="34" charset="0"/>
          </a:endParaRPr>
        </a:p>
      </dsp:txBody>
      <dsp:txXfrm>
        <a:off x="423673" y="1270547"/>
        <a:ext cx="2087481" cy="2607771"/>
      </dsp:txXfrm>
    </dsp:sp>
    <dsp:sp modelId="{705A9445-A954-43D2-B59A-CA6ED426E5E4}">
      <dsp:nvSpPr>
        <dsp:cNvPr id="0" name=""/>
        <dsp:cNvSpPr/>
      </dsp:nvSpPr>
      <dsp:spPr>
        <a:xfrm>
          <a:off x="2962061" y="0"/>
          <a:ext cx="2771714" cy="4212469"/>
        </a:xfrm>
        <a:prstGeom prst="roundRect">
          <a:avLst>
            <a:gd name="adj" fmla="val 1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bg1"/>
              </a:solidFill>
              <a:latin typeface="Arial" panose="020B0604020202020204" pitchFamily="34" charset="0"/>
              <a:cs typeface="Arial" panose="020B0604020202020204" pitchFamily="34" charset="0"/>
            </a:rPr>
            <a:t>1. Etapa </a:t>
          </a:r>
          <a:r>
            <a:rPr lang="es-MX" sz="2400" kern="1200" dirty="0" err="1">
              <a:solidFill>
                <a:schemeClr val="bg1"/>
              </a:solidFill>
              <a:latin typeface="Arial" panose="020B0604020202020204" pitchFamily="34" charset="0"/>
              <a:cs typeface="Arial" panose="020B0604020202020204" pitchFamily="34" charset="0"/>
            </a:rPr>
            <a:t>prelingüística</a:t>
          </a:r>
          <a:r>
            <a:rPr lang="es-MX" sz="2400" kern="1200" dirty="0">
              <a:solidFill>
                <a:schemeClr val="bg1"/>
              </a:solidFill>
              <a:latin typeface="Arial" panose="020B0604020202020204" pitchFamily="34" charset="0"/>
              <a:cs typeface="Arial" panose="020B0604020202020204" pitchFamily="34" charset="0"/>
            </a:rPr>
            <a:t>. Parte 2</a:t>
          </a:r>
        </a:p>
      </dsp:txBody>
      <dsp:txXfrm>
        <a:off x="2962061" y="0"/>
        <a:ext cx="2771714" cy="1263740"/>
      </dsp:txXfrm>
    </dsp:sp>
    <dsp:sp modelId="{ABA308B6-8C60-4864-9E77-B653976993D8}">
      <dsp:nvSpPr>
        <dsp:cNvPr id="0" name=""/>
        <dsp:cNvSpPr/>
      </dsp:nvSpPr>
      <dsp:spPr>
        <a:xfrm>
          <a:off x="3257830" y="1263740"/>
          <a:ext cx="2217371" cy="2738104"/>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0070C0"/>
              </a:solidFill>
              <a:latin typeface="Arial" panose="020B0604020202020204" pitchFamily="34" charset="0"/>
              <a:cs typeface="Arial" panose="020B0604020202020204" pitchFamily="34" charset="0"/>
            </a:rPr>
            <a:t>Alrededor del primer año de vida el infante debe producir cerca de 10 palabras y comenzar a controlar su tono de voz</a:t>
          </a:r>
          <a:endParaRPr lang="es-MX" sz="1500" kern="1200" dirty="0">
            <a:solidFill>
              <a:srgbClr val="0070C0"/>
            </a:solidFill>
            <a:latin typeface="Arial" panose="020B0604020202020204" pitchFamily="34" charset="0"/>
            <a:cs typeface="Arial" panose="020B0604020202020204" pitchFamily="34" charset="0"/>
          </a:endParaRPr>
        </a:p>
      </dsp:txBody>
      <dsp:txXfrm>
        <a:off x="3322775" y="1328685"/>
        <a:ext cx="2087481" cy="2608214"/>
      </dsp:txXfrm>
    </dsp:sp>
    <dsp:sp modelId="{5CFE88FA-B7D0-4B9E-83CE-FB2E0892995D}">
      <dsp:nvSpPr>
        <dsp:cNvPr id="0" name=""/>
        <dsp:cNvSpPr/>
      </dsp:nvSpPr>
      <dsp:spPr>
        <a:xfrm>
          <a:off x="5960252" y="0"/>
          <a:ext cx="2771714" cy="4212469"/>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2">
                  <a:lumMod val="50000"/>
                </a:schemeClr>
              </a:solidFill>
              <a:latin typeface="Arial" panose="020B0604020202020204" pitchFamily="34" charset="0"/>
              <a:cs typeface="Arial" panose="020B0604020202020204" pitchFamily="34" charset="0"/>
            </a:rPr>
            <a:t>2</a:t>
          </a:r>
          <a:r>
            <a:rPr lang="es-MX" sz="2400" kern="1200" dirty="0">
              <a:solidFill>
                <a:srgbClr val="F5A9E1"/>
              </a:solidFill>
              <a:latin typeface="Arial" panose="020B0604020202020204" pitchFamily="34" charset="0"/>
              <a:cs typeface="Arial" panose="020B0604020202020204" pitchFamily="34" charset="0"/>
            </a:rPr>
            <a:t>. </a:t>
          </a:r>
          <a:r>
            <a:rPr lang="es-MX" sz="2400" kern="1200" dirty="0">
              <a:solidFill>
                <a:srgbClr val="002060"/>
              </a:solidFill>
              <a:latin typeface="Arial" panose="020B0604020202020204" pitchFamily="34" charset="0"/>
              <a:cs typeface="Arial" panose="020B0604020202020204" pitchFamily="34" charset="0"/>
            </a:rPr>
            <a:t>Primer desarrollo sintáctico. Parte 1</a:t>
          </a:r>
        </a:p>
      </dsp:txBody>
      <dsp:txXfrm>
        <a:off x="5960252" y="0"/>
        <a:ext cx="2771714" cy="1263740"/>
      </dsp:txXfrm>
    </dsp:sp>
    <dsp:sp modelId="{DE8EC0E4-BA92-4FFC-8AC0-71037ACB39D8}">
      <dsp:nvSpPr>
        <dsp:cNvPr id="0" name=""/>
        <dsp:cNvSpPr/>
      </dsp:nvSpPr>
      <dsp:spPr>
        <a:xfrm>
          <a:off x="6347981" y="1203439"/>
          <a:ext cx="2217371" cy="2736245"/>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rgbClr val="FFFF00"/>
              </a:solidFill>
              <a:latin typeface="Arial" panose="020B0604020202020204" pitchFamily="34" charset="0"/>
              <a:cs typeface="Arial" panose="020B0604020202020204" pitchFamily="34" charset="0"/>
            </a:rPr>
            <a:t>Del 1 al 1</a:t>
          </a:r>
          <a:r>
            <a:rPr lang="es-ES_tradnl" sz="1400" kern="1200" dirty="0">
              <a:solidFill>
                <a:srgbClr val="FFFF00"/>
              </a:solidFill>
            </a:rPr>
            <a:t>½ </a:t>
          </a:r>
          <a:r>
            <a:rPr lang="es-MX" sz="1400" kern="1200" dirty="0">
              <a:solidFill>
                <a:srgbClr val="FFFF00"/>
              </a:solidFill>
              <a:latin typeface="Arial" panose="020B0604020202020204" pitchFamily="34" charset="0"/>
              <a:cs typeface="Arial" panose="020B0604020202020204" pitchFamily="34" charset="0"/>
            </a:rPr>
            <a:t>año de vida; consigue una MLU 1.5, con un vocabulario de 50 en el lexicón mental. Lo que le permite producir; por un lado, palabras de dos sílabas y; por otro unir dos elementos (palabra + palabra) de contenido para formar oraciones cortas de dos palabras.</a:t>
          </a:r>
        </a:p>
      </dsp:txBody>
      <dsp:txXfrm>
        <a:off x="6412926" y="1268384"/>
        <a:ext cx="2087481" cy="26063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0DE3A-C3C8-4BDB-AFE7-EA948C8FD2D5}">
      <dsp:nvSpPr>
        <dsp:cNvPr id="0" name=""/>
        <dsp:cNvSpPr/>
      </dsp:nvSpPr>
      <dsp:spPr>
        <a:xfrm>
          <a:off x="1062" y="0"/>
          <a:ext cx="2761932" cy="4806535"/>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2">
                  <a:lumMod val="50000"/>
                </a:schemeClr>
              </a:solidFill>
              <a:latin typeface="Arial" panose="020B0604020202020204" pitchFamily="34" charset="0"/>
              <a:cs typeface="Arial" panose="020B0604020202020204" pitchFamily="34" charset="0"/>
            </a:rPr>
            <a:t>2</a:t>
          </a:r>
          <a:r>
            <a:rPr lang="es-MX" sz="2400" kern="1200" dirty="0">
              <a:solidFill>
                <a:srgbClr val="F5A9E1"/>
              </a:solidFill>
              <a:latin typeface="Arial" panose="020B0604020202020204" pitchFamily="34" charset="0"/>
              <a:cs typeface="Arial" panose="020B0604020202020204" pitchFamily="34" charset="0"/>
            </a:rPr>
            <a:t>. </a:t>
          </a:r>
          <a:r>
            <a:rPr lang="es-MX" sz="2400" kern="1200" dirty="0">
              <a:solidFill>
                <a:srgbClr val="002060"/>
              </a:solidFill>
              <a:latin typeface="Arial" panose="020B0604020202020204" pitchFamily="34" charset="0"/>
              <a:cs typeface="Arial" panose="020B0604020202020204" pitchFamily="34" charset="0"/>
            </a:rPr>
            <a:t>Primer desarrollo sintáctico. Parte 2</a:t>
          </a:r>
          <a:endParaRPr lang="es-MX" sz="2400" kern="1200" dirty="0">
            <a:latin typeface="Arial" panose="020B0604020202020204" pitchFamily="34" charset="0"/>
            <a:cs typeface="Arial" panose="020B0604020202020204" pitchFamily="34" charset="0"/>
          </a:endParaRPr>
        </a:p>
      </dsp:txBody>
      <dsp:txXfrm>
        <a:off x="1062" y="0"/>
        <a:ext cx="2761932" cy="1441960"/>
      </dsp:txXfrm>
    </dsp:sp>
    <dsp:sp modelId="{7DEEFBF0-E578-4D58-94E3-593CB8CE7B71}">
      <dsp:nvSpPr>
        <dsp:cNvPr id="0" name=""/>
        <dsp:cNvSpPr/>
      </dsp:nvSpPr>
      <dsp:spPr>
        <a:xfrm>
          <a:off x="357462" y="1375622"/>
          <a:ext cx="2209545" cy="3123742"/>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MX" sz="1400" kern="1200" dirty="0">
              <a:solidFill>
                <a:srgbClr val="FFFF00"/>
              </a:solidFill>
              <a:latin typeface="Arial" panose="020B0604020202020204" pitchFamily="34" charset="0"/>
              <a:cs typeface="Arial" panose="020B0604020202020204" pitchFamily="34" charset="0"/>
            </a:rPr>
            <a:t>Del 1</a:t>
          </a:r>
          <a:r>
            <a:rPr lang="es-ES_tradnl" sz="1400" kern="1200" dirty="0">
              <a:solidFill>
                <a:srgbClr val="FFFF00"/>
              </a:solidFill>
            </a:rPr>
            <a:t>½ a los 2 </a:t>
          </a:r>
          <a:r>
            <a:rPr lang="es-MX" sz="1400" kern="1200" dirty="0">
              <a:solidFill>
                <a:srgbClr val="FFFF00"/>
              </a:solidFill>
              <a:latin typeface="Arial" panose="020B0604020202020204" pitchFamily="34" charset="0"/>
              <a:cs typeface="Arial" panose="020B0604020202020204" pitchFamily="34" charset="0"/>
            </a:rPr>
            <a:t>años de vida se comienza a incrementar el vocabulario, empiezan las primeras inflexiones (plural), el negativo  y el lenguaje telegráfico. La adquisición fonológica se hace más rica</a:t>
          </a:r>
          <a:r>
            <a:rPr lang="es-MX" sz="1400" kern="1200" dirty="0">
              <a:solidFill>
                <a:srgbClr val="FFC000"/>
              </a:solidFill>
              <a:latin typeface="Arial" panose="020B0604020202020204" pitchFamily="34" charset="0"/>
              <a:cs typeface="Arial" panose="020B0604020202020204" pitchFamily="34" charset="0"/>
            </a:rPr>
            <a:t>.</a:t>
          </a:r>
          <a:endParaRPr lang="es-MX" sz="1400" kern="1200" dirty="0">
            <a:solidFill>
              <a:srgbClr val="FFFF00"/>
            </a:solidFill>
            <a:latin typeface="Arial" panose="020B0604020202020204" pitchFamily="34" charset="0"/>
            <a:cs typeface="Arial" panose="020B0604020202020204" pitchFamily="34" charset="0"/>
          </a:endParaRPr>
        </a:p>
      </dsp:txBody>
      <dsp:txXfrm>
        <a:off x="422177" y="1440337"/>
        <a:ext cx="2080115" cy="2994312"/>
      </dsp:txXfrm>
    </dsp:sp>
    <dsp:sp modelId="{705A9445-A954-43D2-B59A-CA6ED426E5E4}">
      <dsp:nvSpPr>
        <dsp:cNvPr id="0" name=""/>
        <dsp:cNvSpPr/>
      </dsp:nvSpPr>
      <dsp:spPr>
        <a:xfrm>
          <a:off x="2951606" y="0"/>
          <a:ext cx="2761932" cy="4806535"/>
        </a:xfrm>
        <a:prstGeom prst="roundRect">
          <a:avLst>
            <a:gd name="adj" fmla="val 10000"/>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bg1"/>
              </a:solidFill>
              <a:latin typeface="Arial" panose="020B0604020202020204" pitchFamily="34" charset="0"/>
              <a:cs typeface="Arial" panose="020B0604020202020204" pitchFamily="34" charset="0"/>
            </a:rPr>
            <a:t>2. Primer desarrollo sintáctico. Parte 3</a:t>
          </a:r>
          <a:endParaRPr lang="es-MX" sz="2400" kern="1200" dirty="0">
            <a:solidFill>
              <a:schemeClr val="bg1"/>
            </a:solidFill>
            <a:latin typeface="Arial" panose="020B0604020202020204" pitchFamily="34" charset="0"/>
            <a:cs typeface="Arial" panose="020B0604020202020204" pitchFamily="34" charset="0"/>
          </a:endParaRPr>
        </a:p>
      </dsp:txBody>
      <dsp:txXfrm>
        <a:off x="2951606" y="0"/>
        <a:ext cx="2761932" cy="1441960"/>
      </dsp:txXfrm>
    </dsp:sp>
    <dsp:sp modelId="{ABA308B6-8C60-4864-9E77-B653976993D8}">
      <dsp:nvSpPr>
        <dsp:cNvPr id="0" name=""/>
        <dsp:cNvSpPr/>
      </dsp:nvSpPr>
      <dsp:spPr>
        <a:xfrm>
          <a:off x="3246332" y="1441960"/>
          <a:ext cx="2209545" cy="3124247"/>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latin typeface="Arial" panose="020B0604020202020204" pitchFamily="34" charset="0"/>
              <a:cs typeface="Arial" panose="020B0604020202020204" pitchFamily="34" charset="0"/>
            </a:rPr>
            <a:t>De los 2 a los 2½ a los años de vida se comienza a incrementar el vocabulario arriba de las 130 palabras.</a:t>
          </a:r>
        </a:p>
        <a:p>
          <a:pPr marL="0" lvl="0" indent="0" algn="ctr" defTabSz="622300">
            <a:lnSpc>
              <a:spcPct val="90000"/>
            </a:lnSpc>
            <a:spcBef>
              <a:spcPct val="0"/>
            </a:spcBef>
            <a:spcAft>
              <a:spcPct val="35000"/>
            </a:spcAft>
            <a:buNone/>
          </a:pPr>
          <a:r>
            <a:rPr kumimoji="0" lang="es-MX" sz="1400" b="0" i="0" u="none" strike="noStrike" kern="1200" cap="none" normalizeH="0" baseline="0" dirty="0">
              <a:ln>
                <a:noFill/>
              </a:ln>
              <a:solidFill>
                <a:schemeClr val="tx1"/>
              </a:solidFill>
              <a:effectLst/>
              <a:latin typeface="Arial" charset="0"/>
            </a:rPr>
            <a:t>Presencia de tres a cuatro elementos por oración; ejemplo, “nene come pan” “mamá ten muñeco” “papá dame taco”  en el orden sintáctico N-V-N.</a:t>
          </a:r>
        </a:p>
        <a:p>
          <a:pPr marL="0" lvl="0" indent="0" algn="ctr" defTabSz="622300">
            <a:lnSpc>
              <a:spcPct val="90000"/>
            </a:lnSpc>
            <a:spcBef>
              <a:spcPct val="0"/>
            </a:spcBef>
            <a:spcAft>
              <a:spcPct val="35000"/>
            </a:spcAft>
            <a:buNone/>
          </a:pPr>
          <a:r>
            <a:rPr kumimoji="0" lang="es-MX" sz="1400" b="0" i="0" u="none" strike="noStrike" kern="1200" cap="none" normalizeH="0" baseline="0" dirty="0">
              <a:ln>
                <a:noFill/>
              </a:ln>
              <a:solidFill>
                <a:schemeClr val="tx1"/>
              </a:solidFill>
              <a:effectLst/>
              <a:latin typeface="Arial" charset="0"/>
            </a:rPr>
            <a:t>Está en proceso de la adquisición de  categoría gramaticales denominadas de función.</a:t>
          </a:r>
          <a:endParaRPr lang="es-MX" sz="1400" kern="1200" dirty="0">
            <a:solidFill>
              <a:srgbClr val="0070C0"/>
            </a:solidFill>
            <a:latin typeface="Arial" panose="020B0604020202020204" pitchFamily="34" charset="0"/>
            <a:cs typeface="Arial" panose="020B0604020202020204" pitchFamily="34" charset="0"/>
          </a:endParaRPr>
        </a:p>
      </dsp:txBody>
      <dsp:txXfrm>
        <a:off x="3311047" y="1506675"/>
        <a:ext cx="2080115" cy="2994817"/>
      </dsp:txXfrm>
    </dsp:sp>
    <dsp:sp modelId="{5CFE88FA-B7D0-4B9E-83CE-FB2E0892995D}">
      <dsp:nvSpPr>
        <dsp:cNvPr id="0" name=""/>
        <dsp:cNvSpPr/>
      </dsp:nvSpPr>
      <dsp:spPr>
        <a:xfrm>
          <a:off x="5939216" y="0"/>
          <a:ext cx="2761932" cy="4806535"/>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Arial" panose="020B0604020202020204" pitchFamily="34" charset="0"/>
              <a:cs typeface="Arial" panose="020B0604020202020204" pitchFamily="34" charset="0"/>
            </a:rPr>
            <a:t>3. Expresión gramatical. Parte 1</a:t>
          </a:r>
          <a:endParaRPr lang="es-MX" sz="2400" kern="1200" dirty="0">
            <a:solidFill>
              <a:srgbClr val="002060"/>
            </a:solidFill>
            <a:latin typeface="Arial" panose="020B0604020202020204" pitchFamily="34" charset="0"/>
            <a:cs typeface="Arial" panose="020B0604020202020204" pitchFamily="34" charset="0"/>
          </a:endParaRPr>
        </a:p>
      </dsp:txBody>
      <dsp:txXfrm>
        <a:off x="5939216" y="0"/>
        <a:ext cx="2761932" cy="1441960"/>
      </dsp:txXfrm>
    </dsp:sp>
    <dsp:sp modelId="{DE8EC0E4-BA92-4FFC-8AC0-71037ACB39D8}">
      <dsp:nvSpPr>
        <dsp:cNvPr id="0" name=""/>
        <dsp:cNvSpPr/>
      </dsp:nvSpPr>
      <dsp:spPr>
        <a:xfrm>
          <a:off x="6325577" y="1377962"/>
          <a:ext cx="2209545" cy="3121554"/>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MX" sz="1500" kern="1200" dirty="0">
              <a:solidFill>
                <a:srgbClr val="FFFFCC"/>
              </a:solidFill>
              <a:latin typeface="Arial" panose="020B0604020202020204" pitchFamily="34" charset="0"/>
              <a:cs typeface="Arial" panose="020B0604020202020204" pitchFamily="34" charset="0"/>
            </a:rPr>
            <a:t>De los 2</a:t>
          </a:r>
          <a:r>
            <a:rPr lang="es-ES_tradnl" sz="1500" kern="1200" dirty="0">
              <a:solidFill>
                <a:srgbClr val="FFFFCC"/>
              </a:solidFill>
            </a:rPr>
            <a:t>½  a los 3 años </a:t>
          </a:r>
          <a:r>
            <a:rPr lang="es-MX" sz="1400" kern="1200" dirty="0">
              <a:solidFill>
                <a:srgbClr val="FFFFCC"/>
              </a:solidFill>
              <a:latin typeface="Arial" panose="020B0604020202020204" pitchFamily="34" charset="0"/>
              <a:cs typeface="Arial" panose="020B0604020202020204" pitchFamily="34" charset="0"/>
            </a:rPr>
            <a:t>año de vida se acelera la adquisición de vocabulario por arriba de 300. se hace productivas palabras de más de tres sílabas y oraciones con tres y cuatro palabras. Dice cosas como: “papá no está y mamá no está”, </a:t>
          </a:r>
          <a:r>
            <a:rPr lang="es-ES" sz="1400" kern="1200" dirty="0">
              <a:solidFill>
                <a:srgbClr val="FFFFCC"/>
              </a:solidFill>
              <a:latin typeface="Arial" panose="020B0604020202020204" pitchFamily="34" charset="0"/>
              <a:cs typeface="Arial" panose="020B0604020202020204" pitchFamily="34" charset="0"/>
            </a:rPr>
            <a:t>Empleo productivo de las flexiones de género, número.</a:t>
          </a:r>
          <a:endParaRPr lang="es-MX" sz="1400" kern="1200" dirty="0">
            <a:solidFill>
              <a:srgbClr val="FFFFCC"/>
            </a:solidFill>
            <a:latin typeface="Arial" panose="020B0604020202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es-ES" sz="1400" kern="1200" dirty="0">
              <a:solidFill>
                <a:srgbClr val="FFFFCC"/>
              </a:solidFill>
              <a:latin typeface="Arial" panose="020B0604020202020204" pitchFamily="34" charset="0"/>
              <a:cs typeface="Arial" panose="020B0604020202020204" pitchFamily="34" charset="0"/>
            </a:rPr>
            <a:t>Van apareciendo otras  formas de los verbos auxiliares “ser” y “estar”. </a:t>
          </a:r>
          <a:endParaRPr lang="es-MX" sz="1400" kern="1200" dirty="0">
            <a:solidFill>
              <a:srgbClr val="FFFFCC"/>
            </a:solidFill>
            <a:latin typeface="Arial" panose="020B0604020202020204" pitchFamily="34" charset="0"/>
            <a:cs typeface="Arial" panose="020B0604020202020204" pitchFamily="34" charset="0"/>
          </a:endParaRPr>
        </a:p>
      </dsp:txBody>
      <dsp:txXfrm>
        <a:off x="6390292" y="1442677"/>
        <a:ext cx="2080115" cy="299212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72D3865-72E1-4429-A44F-CA1A0C4B220B}" type="datetimeFigureOut">
              <a:rPr lang="es-MX" smtClean="0"/>
              <a:t>10/05/2022</a:t>
            </a:fld>
            <a:endParaRPr lang="es-MX"/>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2586D17-3E3A-4245-B757-555A32CA4EC1}" type="slidenum">
              <a:rPr lang="es-MX" smtClean="0"/>
              <a:t>‹Nº›</a:t>
            </a:fld>
            <a:endParaRPr lang="es-MX"/>
          </a:p>
        </p:txBody>
      </p:sp>
    </p:spTree>
    <p:extLst>
      <p:ext uri="{BB962C8B-B14F-4D97-AF65-F5344CB8AC3E}">
        <p14:creationId xmlns:p14="http://schemas.microsoft.com/office/powerpoint/2010/main" val="71819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223374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4cd318e21_0_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4cd318e21_0_1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53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323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358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2:notes"/>
          <p:cNvSpPr txBox="1">
            <a:spLocks noGrp="1"/>
          </p:cNvSpPr>
          <p:nvPr>
            <p:ph type="body" idx="1"/>
          </p:nvPr>
        </p:nvSpPr>
        <p:spPr>
          <a:xfrm>
            <a:off x="701675" y="4416425"/>
            <a:ext cx="5607050" cy="41830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7" name="Google Shape;277;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97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1536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48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306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494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362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944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128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900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560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4464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4cd318e21_0_5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04cd318e21_0_5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98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76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04cd318e21_0_17: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04cd318e21_0_17: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152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18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78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TextEdit="1"/>
          </p:cNvSpPr>
          <p:nvPr>
            <p:ph type="sldImg"/>
          </p:nvPr>
        </p:nvSpPr>
        <p:spPr>
          <a:ln/>
        </p:spPr>
      </p:sp>
      <p:sp>
        <p:nvSpPr>
          <p:cNvPr id="48131" name="Marcador de notas 2"/>
          <p:cNvSpPr>
            <a:spLocks noGrp="1"/>
          </p:cNvSpPr>
          <p:nvPr>
            <p:ph type="body" idx="1"/>
          </p:nvPr>
        </p:nvSpPr>
        <p:spPr>
          <a:noFill/>
        </p:spPr>
        <p:txBody>
          <a:bodyPr/>
          <a:lstStyle/>
          <a:p>
            <a:endParaRPr lang="es-MX" altLang="es-MX"/>
          </a:p>
        </p:txBody>
      </p:sp>
      <p:sp>
        <p:nvSpPr>
          <p:cNvPr id="48132" name="Marcador de número de diapositiva 3"/>
          <p:cNvSpPr>
            <a:spLocks noGrp="1"/>
          </p:cNvSpPr>
          <p:nvPr>
            <p:ph type="sldNum" sz="quarter" idx="5"/>
          </p:nvPr>
        </p:nvSpPr>
        <p:spPr>
          <a:xfrm>
            <a:off x="3884613" y="8685213"/>
            <a:ext cx="2971800" cy="457200"/>
          </a:xfrm>
          <a:prstGeom prst="rect">
            <a:avLst/>
          </a:prstGeo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283552-5BDB-4A47-94AA-858297DCF72D}" type="slidenum">
              <a:rPr lang="es-MX" altLang="es-MX" smtClean="0">
                <a:latin typeface="Constantia" panose="02030602050306030303" pitchFamily="18" charset="0"/>
              </a:rPr>
              <a:pPr/>
              <a:t>16</a:t>
            </a:fld>
            <a:endParaRPr lang="es-MX" altLang="es-MX">
              <a:latin typeface="Constantia" panose="02030602050306030303" pitchFamily="18" charset="0"/>
            </a:endParaRPr>
          </a:p>
        </p:txBody>
      </p:sp>
    </p:spTree>
    <p:extLst>
      <p:ext uri="{BB962C8B-B14F-4D97-AF65-F5344CB8AC3E}">
        <p14:creationId xmlns:p14="http://schemas.microsoft.com/office/powerpoint/2010/main" val="204713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cd318e21_0_24: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4cd318e21_0_24: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097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143000"/>
            <a:ext cx="8229600" cy="3429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7" name="16 Título"/>
          <p:cNvSpPr>
            <a:spLocks noGrp="1"/>
          </p:cNvSpPr>
          <p:nvPr>
            <p:ph type="title"/>
          </p:nvPr>
        </p:nvSpPr>
        <p:spPr/>
        <p:txBody>
          <a:bodyPr rtlCol="0"/>
          <a:lstStyle/>
          <a:p>
            <a:r>
              <a:rPr lang="es-ES"/>
              <a:t>Haga clic para modificar el estilo de título del patrón</a:t>
            </a:r>
            <a:endParaRPr lang="en-US"/>
          </a:p>
        </p:txBody>
      </p:sp>
      <p:sp>
        <p:nvSpPr>
          <p:cNvPr id="4" name="23 Marcador de fecha"/>
          <p:cNvSpPr>
            <a:spLocks noGrp="1"/>
          </p:cNvSpPr>
          <p:nvPr>
            <p:ph type="dt" sz="half" idx="10"/>
          </p:nvPr>
        </p:nvSpPr>
        <p:spPr>
          <a:xfrm>
            <a:off x="5791200" y="4652963"/>
            <a:ext cx="2590800" cy="288131"/>
          </a:xfrm>
          <a:prstGeom prst="rect">
            <a:avLst/>
          </a:prstGeom>
        </p:spPr>
        <p:txBody>
          <a:bodyPr/>
          <a:lstStyle>
            <a:lvl1pPr>
              <a:defRPr/>
            </a:lvl1pPr>
          </a:lstStyle>
          <a:p>
            <a:pPr>
              <a:defRPr/>
            </a:pPr>
            <a:fld id="{0327DCDF-AF96-4DA5-9901-999A03489BCD}" type="datetimeFigureOut">
              <a:rPr lang="es-MX"/>
              <a:pPr>
                <a:defRPr/>
              </a:pPr>
              <a:t>10/05/2022</a:t>
            </a:fld>
            <a:endParaRPr lang="es-ES" altLang="en-US"/>
          </a:p>
        </p:txBody>
      </p:sp>
      <p:sp>
        <p:nvSpPr>
          <p:cNvPr id="5" name="9 Marcador de pie de página"/>
          <p:cNvSpPr>
            <a:spLocks noGrp="1"/>
          </p:cNvSpPr>
          <p:nvPr>
            <p:ph type="ftr" sz="quarter" idx="11"/>
          </p:nvPr>
        </p:nvSpPr>
        <p:spPr>
          <a:xfrm>
            <a:off x="2133600" y="4652963"/>
            <a:ext cx="3581400" cy="288131"/>
          </a:xfrm>
          <a:prstGeom prst="rect">
            <a:avLst/>
          </a:prstGeom>
        </p:spPr>
        <p:txBody>
          <a:bodyPr/>
          <a:lstStyle>
            <a:lvl1pPr>
              <a:defRPr/>
            </a:lvl1pPr>
          </a:lstStyle>
          <a:p>
            <a:pPr>
              <a:defRPr/>
            </a:pPr>
            <a:endParaRPr lang="es-ES" altLang="en-US"/>
          </a:p>
        </p:txBody>
      </p:sp>
      <p:sp>
        <p:nvSpPr>
          <p:cNvPr id="6" name="21 Marcador de número de diapositiva"/>
          <p:cNvSpPr>
            <a:spLocks noGrp="1"/>
          </p:cNvSpPr>
          <p:nvPr>
            <p:ph type="sldNum" sz="quarter" idx="12"/>
          </p:nvPr>
        </p:nvSpPr>
        <p:spPr/>
        <p:txBody>
          <a:bodyPr/>
          <a:lstStyle>
            <a:lvl1pPr>
              <a:defRPr/>
            </a:lvl1pPr>
          </a:lstStyle>
          <a:p>
            <a:pPr>
              <a:defRPr/>
            </a:pPr>
            <a:fld id="{13030EA6-8B1D-4083-9A3B-36E119C7B6D0}" type="slidenum">
              <a:rPr lang="es-ES" altLang="en-US"/>
              <a:pPr>
                <a:defRPr/>
              </a:pPr>
              <a:t>‹Nº›</a:t>
            </a:fld>
            <a:endParaRPr lang="es-ES" altLang="en-US"/>
          </a:p>
        </p:txBody>
      </p:sp>
    </p:spTree>
    <p:extLst>
      <p:ext uri="{BB962C8B-B14F-4D97-AF65-F5344CB8AC3E}">
        <p14:creationId xmlns:p14="http://schemas.microsoft.com/office/powerpoint/2010/main" val="303492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eaLnBrk="0" hangingPunct="0">
              <a:defRPr/>
            </a:lvl1pPr>
          </a:lstStyle>
          <a:p>
            <a:pPr>
              <a:defRPr/>
            </a:pPr>
            <a:fld id="{2578A75B-42FA-4BBC-A389-B95D469119FA}" type="datetimeFigureOut">
              <a:rPr lang="es-MX"/>
              <a:pPr>
                <a:defRPr/>
              </a:pPr>
              <a:t>10/05/2022</a:t>
            </a:fld>
            <a:endParaRPr lang="es-ES" altLang="en-US"/>
          </a:p>
        </p:txBody>
      </p:sp>
      <p:sp>
        <p:nvSpPr>
          <p:cNvPr id="3" name="Footer Placeholder 4"/>
          <p:cNvSpPr>
            <a:spLocks noGrp="1"/>
          </p:cNvSpPr>
          <p:nvPr>
            <p:ph type="ftr" sz="quarter" idx="11"/>
          </p:nvPr>
        </p:nvSpPr>
        <p:spPr>
          <a:xfrm>
            <a:off x="2667000" y="4767263"/>
            <a:ext cx="3352800" cy="273844"/>
          </a:xfrm>
          <a:prstGeom prst="rect">
            <a:avLst/>
          </a:prstGeom>
        </p:spPr>
        <p:txBody>
          <a:bodyPr/>
          <a:lstStyle>
            <a:lvl1pPr eaLnBrk="0" hangingPunct="0">
              <a:defRPr/>
            </a:lvl1pPr>
          </a:lstStyle>
          <a:p>
            <a:pPr>
              <a:defRPr/>
            </a:pPr>
            <a:endParaRPr lang="es-ES" alt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9E66B6CD-0E71-483C-BFB8-EA2063B0C111}" type="slidenum">
              <a:rPr lang="es-ES" altLang="en-US"/>
              <a:pPr>
                <a:defRPr/>
              </a:pPr>
              <a:t>‹Nº›</a:t>
            </a:fld>
            <a:endParaRPr lang="es-ES" altLang="en-US"/>
          </a:p>
        </p:txBody>
      </p:sp>
    </p:spTree>
    <p:extLst>
      <p:ext uri="{BB962C8B-B14F-4D97-AF65-F5344CB8AC3E}">
        <p14:creationId xmlns:p14="http://schemas.microsoft.com/office/powerpoint/2010/main" val="401570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423926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edeugeniavelez@gmail.com" TargetMode="External"/><Relationship Id="rId7" Type="http://schemas.openxmlformats.org/officeDocument/2006/relationships/image" Target="../media/image1.jpeg"/><Relationship Id="rId2" Type="http://schemas.openxmlformats.org/officeDocument/2006/relationships/hyperlink" Target="mailto:draremiortega_77@Hotmail.com" TargetMode="External"/><Relationship Id="rId1" Type="http://schemas.openxmlformats.org/officeDocument/2006/relationships/slideLayout" Target="../slideLayouts/slideLayout10.xml"/><Relationship Id="rId6" Type="http://schemas.openxmlformats.org/officeDocument/2006/relationships/hyperlink" Target="mailto:manuel_hinojosa_rodriguez@Hotmail.com" TargetMode="External"/><Relationship Id="rId5" Type="http://schemas.openxmlformats.org/officeDocument/2006/relationships/hyperlink" Target="mailto:juanmrquezjimnez@yahoo.com.mx" TargetMode="External"/><Relationship Id="rId4" Type="http://schemas.openxmlformats.org/officeDocument/2006/relationships/hyperlink" Target="mailto:remediosrive@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gif"/><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7.xml"/><Relationship Id="rId7" Type="http://schemas.openxmlformats.org/officeDocument/2006/relationships/image" Target="../media/image19.jpeg"/><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eurodesarrolloinfantil.com.mx/" TargetMode="External"/><Relationship Id="rId1" Type="http://schemas.openxmlformats.org/officeDocument/2006/relationships/slideLayout" Target="../slideLayouts/slideLayout10.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jpg"/><Relationship Id="rId7" Type="http://schemas.openxmlformats.org/officeDocument/2006/relationships/diagramColors" Target="../diagrams/colors1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wmf"/><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www.fundacionttm.org/" TargetMode="Externa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mailto:remedios.riverav@aefcm.gob.mx"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_ENREF_16"/><Relationship Id="rId4" Type="http://schemas.openxmlformats.org/officeDocument/2006/relationships/hyperlink" Target="#_ENREF_5"/></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defRPr/>
            </a:pPr>
            <a:r>
              <a:rPr lang="es-ES" dirty="0"/>
              <a:t>    Panelistas conferencia 21 de abril 2022</a:t>
            </a:r>
            <a:endParaRPr lang="es-419" dirty="0"/>
          </a:p>
        </p:txBody>
      </p:sp>
      <p:sp>
        <p:nvSpPr>
          <p:cNvPr id="3" name="Marcador de contenido 2"/>
          <p:cNvSpPr>
            <a:spLocks noGrp="1"/>
          </p:cNvSpPr>
          <p:nvPr>
            <p:ph idx="1"/>
          </p:nvPr>
        </p:nvSpPr>
        <p:spPr>
          <a:xfrm>
            <a:off x="705680" y="1625071"/>
            <a:ext cx="7010212" cy="2967478"/>
          </a:xfrm>
        </p:spPr>
        <p:txBody>
          <a:bodyPr>
            <a:normAutofit fontScale="85000" lnSpcReduction="10000"/>
          </a:bodyPr>
          <a:lstStyle/>
          <a:p>
            <a:pPr>
              <a:defRPr/>
            </a:pPr>
            <a:r>
              <a:rPr lang="es-ES" dirty="0"/>
              <a:t>Dra. Elvia Emilia  Ortega Juárez     Presidenta         Tel. 55 3335 2175</a:t>
            </a:r>
          </a:p>
          <a:p>
            <a:pPr>
              <a:defRPr/>
            </a:pPr>
            <a:r>
              <a:rPr lang="es-ES" dirty="0">
                <a:hlinkClick r:id="rId2"/>
              </a:rPr>
              <a:t>draremiortega_77@Hotmail.com</a:t>
            </a:r>
            <a:r>
              <a:rPr lang="es-ES" dirty="0"/>
              <a:t> </a:t>
            </a:r>
          </a:p>
          <a:p>
            <a:pPr>
              <a:defRPr/>
            </a:pPr>
            <a:r>
              <a:rPr lang="es-ES" dirty="0"/>
              <a:t>Mtra. Edith Eugenia García Vélez    Secretaria          Tel. 55 2736 5709</a:t>
            </a:r>
          </a:p>
          <a:p>
            <a:pPr>
              <a:defRPr/>
            </a:pPr>
            <a:r>
              <a:rPr lang="es-ES" dirty="0">
                <a:hlinkClick r:id="rId3"/>
              </a:rPr>
              <a:t>edeugeniavelez@gmail.com</a:t>
            </a:r>
            <a:r>
              <a:rPr lang="es-ES" dirty="0"/>
              <a:t>  </a:t>
            </a:r>
          </a:p>
          <a:p>
            <a:pPr>
              <a:defRPr/>
            </a:pPr>
            <a:r>
              <a:rPr lang="es-ES" dirty="0"/>
              <a:t>Dra. Remedios Rivera Velázquez   Ponente             Tel. 55 5403 9182;     55 3189 0566</a:t>
            </a:r>
          </a:p>
          <a:p>
            <a:pPr>
              <a:defRPr/>
            </a:pPr>
            <a:r>
              <a:rPr lang="es-419" u="sng" dirty="0">
                <a:hlinkClick r:id="rId4"/>
              </a:rPr>
              <a:t>remediosrive@gmail.com</a:t>
            </a:r>
            <a:r>
              <a:rPr lang="es-419" u="sng" dirty="0"/>
              <a:t> </a:t>
            </a:r>
          </a:p>
          <a:p>
            <a:pPr>
              <a:defRPr/>
            </a:pPr>
            <a:r>
              <a:rPr lang="es-ES" dirty="0"/>
              <a:t>Dr. Juan Márquez Jiménez               Tesorero         Tel.  712 140 9308</a:t>
            </a:r>
          </a:p>
          <a:p>
            <a:pPr>
              <a:defRPr/>
            </a:pPr>
            <a:r>
              <a:rPr lang="es-ES" dirty="0">
                <a:hlinkClick r:id="rId5"/>
              </a:rPr>
              <a:t>juanmrquezjimnez@yahoo.com.mx</a:t>
            </a:r>
            <a:r>
              <a:rPr lang="es-ES" dirty="0"/>
              <a:t> </a:t>
            </a:r>
          </a:p>
          <a:p>
            <a:pPr>
              <a:defRPr/>
            </a:pPr>
            <a:r>
              <a:rPr lang="es-ES" dirty="0"/>
              <a:t>Dr. Manuel Hinojosa Rodríguez        Vicepresidente Tel.  442 337 4333</a:t>
            </a:r>
          </a:p>
          <a:p>
            <a:pPr>
              <a:defRPr/>
            </a:pPr>
            <a:r>
              <a:rPr lang="es-ES" dirty="0">
                <a:hlinkClick r:id="rId6"/>
              </a:rPr>
              <a:t>manuel_hinojosa_rodriguez@Hotmail.com</a:t>
            </a:r>
            <a:r>
              <a:rPr lang="es-ES" dirty="0"/>
              <a:t> </a:t>
            </a:r>
            <a:endParaRPr lang="es-419" dirty="0"/>
          </a:p>
        </p:txBody>
      </p:sp>
      <p:pic>
        <p:nvPicPr>
          <p:cNvPr id="14340" name="Imagen 3" descr="C:\Users\USUARI~1\AppData\Local\Temp\Rar$DI38.140\logo-federac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725" y="848917"/>
            <a:ext cx="690563" cy="6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Imagen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8778" y="772716"/>
            <a:ext cx="471488" cy="68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962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419" y="0"/>
            <a:ext cx="843508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3426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419" y="0"/>
            <a:ext cx="827069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6293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0" name="Título 1"/>
          <p:cNvSpPr>
            <a:spLocks noGrp="1"/>
          </p:cNvSpPr>
          <p:nvPr>
            <p:ph type="title"/>
          </p:nvPr>
        </p:nvSpPr>
        <p:spPr>
          <a:xfrm>
            <a:off x="349321" y="332805"/>
            <a:ext cx="7771117" cy="639366"/>
          </a:xfrm>
          <a:solidFill>
            <a:schemeClr val="accent6">
              <a:lumMod val="40000"/>
              <a:lumOff val="60000"/>
            </a:schemeClr>
          </a:solidFill>
        </p:spPr>
        <p:txBody>
          <a:bodyPr>
            <a:normAutofit fontScale="90000"/>
          </a:bodyPr>
          <a:lstStyle/>
          <a:p>
            <a:r>
              <a:rPr lang="es-MX" altLang="es-MX" dirty="0">
                <a:latin typeface="Arial" panose="020B0604020202020204" pitchFamily="34" charset="0"/>
              </a:rPr>
              <a:t>Evaluación. Pregunta 2.  30 segundos para contestar</a:t>
            </a:r>
          </a:p>
        </p:txBody>
      </p:sp>
      <p:sp>
        <p:nvSpPr>
          <p:cNvPr id="11" name="Marcador de contenido 2"/>
          <p:cNvSpPr txBox="1">
            <a:spLocks/>
          </p:cNvSpPr>
          <p:nvPr/>
        </p:nvSpPr>
        <p:spPr>
          <a:xfrm>
            <a:off x="349321" y="1264136"/>
            <a:ext cx="7771117" cy="1253034"/>
          </a:xfrm>
          <a:prstGeom prst="rect">
            <a:avLst/>
          </a:prstGeom>
          <a:solidFill>
            <a:schemeClr val="accent5">
              <a:lumMod val="20000"/>
              <a:lumOff val="80000"/>
            </a:schemeClr>
          </a:solid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385763" indent="-385763">
              <a:buFont typeface="Wingdings 2" panose="05020102010507070707" pitchFamily="18" charset="2"/>
              <a:buAutoNum type="arabicPeriod"/>
            </a:pPr>
            <a:r>
              <a:rPr lang="es-MX" altLang="es-MX" dirty="0">
                <a:latin typeface="Arial" panose="020B0604020202020204" pitchFamily="34" charset="0"/>
              </a:rPr>
              <a:t>¿Existe alguna prueba de lenguaje que mida todos los ámbitos?</a:t>
            </a:r>
          </a:p>
          <a:p>
            <a:pPr marL="385763" indent="-385763">
              <a:buFontTx/>
              <a:buAutoNum type="alphaLcParenR"/>
            </a:pPr>
            <a:r>
              <a:rPr lang="es-MX" altLang="es-MX" dirty="0">
                <a:latin typeface="Arial" panose="020B0604020202020204" pitchFamily="34" charset="0"/>
              </a:rPr>
              <a:t>Verdadero</a:t>
            </a:r>
          </a:p>
          <a:p>
            <a:pPr marL="385763" indent="-385763">
              <a:buFontTx/>
              <a:buAutoNum type="alphaLcParenR"/>
            </a:pPr>
            <a:r>
              <a:rPr lang="es-MX" altLang="es-MX" dirty="0">
                <a:latin typeface="Arial" panose="020B0604020202020204" pitchFamily="34" charset="0"/>
              </a:rPr>
              <a:t>Falso.</a:t>
            </a:r>
          </a:p>
          <a:p>
            <a:pPr marL="385763" indent="-385763">
              <a:buFontTx/>
              <a:buAutoNum type="alphaLcParenR"/>
            </a:pPr>
            <a:endParaRPr lang="es-MX" altLang="es-MX" dirty="0">
              <a:latin typeface="Arial" panose="020B0604020202020204" pitchFamily="34" charset="0"/>
            </a:endParaRPr>
          </a:p>
          <a:p>
            <a:pPr marL="385763" indent="-385763">
              <a:buFontTx/>
              <a:buAutoNum type="alphaLcParenR"/>
            </a:pPr>
            <a:endParaRPr lang="es-MX" altLang="es-MX" dirty="0">
              <a:latin typeface="Arial" panose="020B0604020202020204" pitchFamily="34" charset="0"/>
            </a:endParaRPr>
          </a:p>
        </p:txBody>
      </p:sp>
      <p:sp>
        <p:nvSpPr>
          <p:cNvPr id="12" name="Marcador de contenido 2"/>
          <p:cNvSpPr txBox="1">
            <a:spLocks/>
          </p:cNvSpPr>
          <p:nvPr/>
        </p:nvSpPr>
        <p:spPr bwMode="auto">
          <a:xfrm>
            <a:off x="349321" y="4031760"/>
            <a:ext cx="4267200" cy="544116"/>
          </a:xfrm>
          <a:prstGeom prst="rect">
            <a:avLst/>
          </a:prstGeom>
          <a:solidFill>
            <a:schemeClr val="accent4">
              <a:lumMod val="40000"/>
              <a:lumOff val="60000"/>
            </a:schemeClr>
          </a:solidFill>
          <a:ln>
            <a:noFill/>
          </a:ln>
        </p:spPr>
        <p:txBody>
          <a:bodyPr/>
          <a:lstStyle>
            <a:lvl1pPr marL="514350" indent="-5143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marL="0" indent="0">
              <a:buNone/>
            </a:pPr>
            <a:r>
              <a:rPr lang="es-MX" altLang="es-MX" sz="1950" dirty="0"/>
              <a:t>Respuesta correcta la “Falso”</a:t>
            </a:r>
          </a:p>
          <a:p>
            <a:pPr>
              <a:buFontTx/>
              <a:buAutoNum type="alphaLcParenR"/>
            </a:pPr>
            <a:endParaRPr lang="es-MX" altLang="es-MX" sz="1950" dirty="0"/>
          </a:p>
          <a:p>
            <a:pPr>
              <a:buFontTx/>
              <a:buAutoNum type="alphaLcParenR"/>
            </a:pPr>
            <a:endParaRPr lang="es-MX" altLang="es-MX" sz="1950" dirty="0"/>
          </a:p>
        </p:txBody>
      </p:sp>
      <p:sp>
        <p:nvSpPr>
          <p:cNvPr id="5" name="Marcador de contenido 2"/>
          <p:cNvSpPr txBox="1">
            <a:spLocks/>
          </p:cNvSpPr>
          <p:nvPr/>
        </p:nvSpPr>
        <p:spPr bwMode="auto">
          <a:xfrm>
            <a:off x="349320" y="2730349"/>
            <a:ext cx="7771117" cy="978622"/>
          </a:xfrm>
          <a:prstGeom prst="rect">
            <a:avLst/>
          </a:prstGeom>
          <a:solidFill>
            <a:schemeClr val="accent4">
              <a:lumMod val="40000"/>
              <a:lumOff val="60000"/>
            </a:schemeClr>
          </a:solidFill>
          <a:ln>
            <a:noFill/>
          </a:ln>
        </p:spPr>
        <p:txBody>
          <a:bodyPr/>
          <a:lstStyle>
            <a:lvl1pPr marL="514350" indent="-5143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marL="0" indent="0">
              <a:buNone/>
            </a:pPr>
            <a:r>
              <a:rPr lang="es-MX" altLang="es-MX" sz="1950" dirty="0"/>
              <a:t>Hasta el momento no existe una prueba específica que mida todos los ámbitos del lenguaje, incluso, algunas pruebas ni siquiera consiguen medir todos los aspectos de un sólo ámbito.</a:t>
            </a:r>
          </a:p>
          <a:p>
            <a:pPr>
              <a:buFontTx/>
              <a:buAutoNum type="alphaLcParenR"/>
            </a:pPr>
            <a:endParaRPr lang="es-MX" altLang="es-MX" sz="1950" dirty="0"/>
          </a:p>
          <a:p>
            <a:pPr>
              <a:buFontTx/>
              <a:buAutoNum type="alphaLcParenR"/>
            </a:pPr>
            <a:endParaRPr lang="es-MX" altLang="es-MX" sz="1950" dirty="0"/>
          </a:p>
        </p:txBody>
      </p:sp>
    </p:spTree>
    <p:extLst>
      <p:ext uri="{BB962C8B-B14F-4D97-AF65-F5344CB8AC3E}">
        <p14:creationId xmlns:p14="http://schemas.microsoft.com/office/powerpoint/2010/main" val="21255692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20 Rectángulo"/>
          <p:cNvSpPr/>
          <p:nvPr/>
        </p:nvSpPr>
        <p:spPr>
          <a:xfrm>
            <a:off x="10233" y="0"/>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latin typeface="Arial" panose="020B0604020202020204" pitchFamily="34" charset="0"/>
                <a:cs typeface="Arial" panose="020B0604020202020204" pitchFamily="34" charset="0"/>
              </a:rPr>
              <a:t>Resumen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12" name="21 Rectángulo"/>
          <p:cNvSpPr/>
          <p:nvPr/>
        </p:nvSpPr>
        <p:spPr>
          <a:xfrm>
            <a:off x="31664" y="961897"/>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p>
          <a:p>
            <a:pPr algn="ct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Introducción</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grpSp>
        <p:nvGrpSpPr>
          <p:cNvPr id="4" name="14 Grupo"/>
          <p:cNvGrpSpPr>
            <a:grpSpLocks/>
          </p:cNvGrpSpPr>
          <p:nvPr/>
        </p:nvGrpSpPr>
        <p:grpSpPr bwMode="auto">
          <a:xfrm>
            <a:off x="1545708" y="105614"/>
            <a:ext cx="7366000" cy="739775"/>
            <a:chOff x="2403557" y="331063"/>
            <a:chExt cx="817736" cy="531528"/>
          </a:xfrm>
        </p:grpSpPr>
        <p:sp>
          <p:nvSpPr>
            <p:cNvPr id="5" name="33 Rectángulo redondeado"/>
            <p:cNvSpPr/>
            <p:nvPr/>
          </p:nvSpPr>
          <p:spPr>
            <a:xfrm>
              <a:off x="2403557" y="331063"/>
              <a:ext cx="817736" cy="5315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34 Rectángulo"/>
            <p:cNvSpPr/>
            <p:nvPr/>
          </p:nvSpPr>
          <p:spPr>
            <a:xfrm>
              <a:off x="2433341" y="440562"/>
              <a:ext cx="766099" cy="305686"/>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lIns="30480" tIns="30480" rIns="30480" bIns="30480" anchor="ctr"/>
            <a:lstStyle>
              <a:lvl1pPr defTabSz="355600" eaLnBrk="0" hangingPunct="0">
                <a:defRPr sz="2400">
                  <a:solidFill>
                    <a:schemeClr val="tx1"/>
                  </a:solidFill>
                  <a:latin typeface="Calibri" pitchFamily="34" charset="0"/>
                  <a:ea typeface="MS PGothic" pitchFamily="34" charset="-128"/>
                </a:defRPr>
              </a:lvl1pPr>
              <a:lvl2pPr marL="742950" indent="-285750" defTabSz="355600" eaLnBrk="0" hangingPunct="0">
                <a:defRPr sz="2400">
                  <a:solidFill>
                    <a:schemeClr val="tx1"/>
                  </a:solidFill>
                  <a:latin typeface="Calibri" pitchFamily="34" charset="0"/>
                  <a:ea typeface="MS PGothic" pitchFamily="34" charset="-128"/>
                </a:defRPr>
              </a:lvl2pPr>
              <a:lvl3pPr marL="1143000" indent="-228600" defTabSz="355600" eaLnBrk="0" hangingPunct="0">
                <a:defRPr sz="2400">
                  <a:solidFill>
                    <a:schemeClr val="tx1"/>
                  </a:solidFill>
                  <a:latin typeface="Calibri" pitchFamily="34" charset="0"/>
                  <a:ea typeface="MS PGothic" pitchFamily="34" charset="-128"/>
                </a:defRPr>
              </a:lvl3pPr>
              <a:lvl4pPr marL="1600200" indent="-228600" defTabSz="355600" eaLnBrk="0" hangingPunct="0">
                <a:defRPr sz="2400">
                  <a:solidFill>
                    <a:schemeClr val="tx1"/>
                  </a:solidFill>
                  <a:latin typeface="Calibri" pitchFamily="34" charset="0"/>
                  <a:ea typeface="MS PGothic" pitchFamily="34" charset="-128"/>
                </a:defRPr>
              </a:lvl4pPr>
              <a:lvl5pPr marL="2057400" indent="-228600" defTabSz="355600" eaLnBrk="0" hangingPunct="0">
                <a:defRPr sz="2400">
                  <a:solidFill>
                    <a:schemeClr val="tx1"/>
                  </a:solidFill>
                  <a:latin typeface="Calibri" pitchFamily="34" charset="0"/>
                  <a:ea typeface="MS PGothic" pitchFamily="34" charset="-128"/>
                </a:defRPr>
              </a:lvl5pPr>
              <a:lvl6pPr marL="25146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90000"/>
                </a:lnSpc>
                <a:spcAft>
                  <a:spcPct val="35000"/>
                </a:spcAft>
                <a:defRPr/>
              </a:pPr>
              <a:r>
                <a:rPr lang="es-MX" altLang="es-MX" sz="2800" b="1" dirty="0"/>
                <a:t>Trastornos del habla</a:t>
              </a:r>
            </a:p>
          </p:txBody>
        </p:sp>
      </p:grpSp>
      <p:pic>
        <p:nvPicPr>
          <p:cNvPr id="9" name="Picture 2" descr="Imagen relacionad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5708" y="1818526"/>
            <a:ext cx="2286000" cy="318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lamada rectangular 7"/>
          <p:cNvSpPr/>
          <p:nvPr/>
        </p:nvSpPr>
        <p:spPr>
          <a:xfrm>
            <a:off x="5044754" y="997789"/>
            <a:ext cx="3960813" cy="3132422"/>
          </a:xfrm>
          <a:prstGeom prst="wedgeRectCallout">
            <a:avLst>
              <a:gd name="adj1" fmla="val -114189"/>
              <a:gd name="adj2" fmla="val 61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dirty="0">
                <a:solidFill>
                  <a:srgbClr val="FFFF00"/>
                </a:solidFill>
              </a:rPr>
              <a:t>Se refieren a problemas en tres áreas que involucran el aparato </a:t>
            </a:r>
            <a:r>
              <a:rPr lang="es-MX" dirty="0" err="1">
                <a:solidFill>
                  <a:srgbClr val="FFFF00"/>
                </a:solidFill>
              </a:rPr>
              <a:t>fonoarticulador</a:t>
            </a:r>
            <a:r>
              <a:rPr lang="es-MX" dirty="0">
                <a:solidFill>
                  <a:srgbClr val="FFFF00"/>
                </a:solidFill>
              </a:rPr>
              <a:t>; primera, articulación o pronunciación de la palabra; segunda, emisión y calidad de voz y; tercera, el ritmo de la fluidez verbal. Puede haber un compromiso en los músculos que inervan los músculos </a:t>
            </a:r>
            <a:r>
              <a:rPr lang="es-MX" dirty="0" err="1">
                <a:solidFill>
                  <a:srgbClr val="FFFF00"/>
                </a:solidFill>
              </a:rPr>
              <a:t>orofaciales</a:t>
            </a:r>
            <a:r>
              <a:rPr lang="es-MX" dirty="0">
                <a:solidFill>
                  <a:srgbClr val="FFFF00"/>
                </a:solidFill>
              </a:rPr>
              <a:t>, laringe o faringe,</a:t>
            </a:r>
            <a:r>
              <a:rPr lang="es-MX" dirty="0">
                <a:solidFill>
                  <a:schemeClr val="bg1"/>
                </a:solidFill>
              </a:rPr>
              <a:t> pero son independientes de los sustratos neurológicos del lenguaje, comunicación, lectura y escritura, voz y del sistema cognitivo.</a:t>
            </a:r>
          </a:p>
        </p:txBody>
      </p:sp>
      <p:sp>
        <p:nvSpPr>
          <p:cNvPr id="10" name="2 Marcador de número de diapositiva"/>
          <p:cNvSpPr txBox="1">
            <a:spLocks/>
          </p:cNvSpPr>
          <p:nvPr/>
        </p:nvSpPr>
        <p:spPr bwMode="auto">
          <a:xfrm>
            <a:off x="1626262" y="1055956"/>
            <a:ext cx="2586144"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s-ES" altLang="es-MX" sz="900" dirty="0">
                <a:solidFill>
                  <a:srgbClr val="898989"/>
                </a:solidFill>
                <a:latin typeface="Calibri" panose="020F0502020204030204" pitchFamily="34" charset="0"/>
              </a:rPr>
              <a:t>En este estudio se hará alusión al ámbito del habla en el nivel de problemas de pronunciación o articulación</a:t>
            </a:r>
            <a:endParaRPr lang="es-MX" altLang="es-MX" sz="9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786136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6" name="20 Rectángulo"/>
          <p:cNvSpPr/>
          <p:nvPr/>
        </p:nvSpPr>
        <p:spPr>
          <a:xfrm>
            <a:off x="10233" y="0"/>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latin typeface="Arial" panose="020B0604020202020204" pitchFamily="34" charset="0"/>
                <a:cs typeface="Arial" panose="020B0604020202020204" pitchFamily="34" charset="0"/>
              </a:rPr>
              <a:t>Resumen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12" name="21 Rectángulo"/>
          <p:cNvSpPr/>
          <p:nvPr/>
        </p:nvSpPr>
        <p:spPr>
          <a:xfrm>
            <a:off x="31664" y="961897"/>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p>
          <a:p>
            <a:pPr algn="ct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Introducción</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3826188353"/>
              </p:ext>
            </p:extLst>
          </p:nvPr>
        </p:nvGraphicFramePr>
        <p:xfrm>
          <a:off x="1623316" y="164384"/>
          <a:ext cx="7294652" cy="5116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4562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data:image/jpeg;base64,/9j/4AAQSkZJRgABAQAAAQABAAD/2wCEAAkGBxQTEhUUExQWFhUXGBkZGBgXGBgXGxkcHB4XHB0dHh0ZHCggGxwlGxwaITEhJikrLi8uIB8zODMsNyguLisBCgoKDg0OGxAQGzQkICY3LCwvLCwsLCw0LywsLCwsLCwsLCwsLCwsLCwsLCwsLCwsLCwsLCwsLCwsLCwsLCwsLP/AABEIALkBEAMBIgACEQEDEQH/xAAbAAEAAwADAQAAAAAAAAAAAAAABAUGAQMHAv/EAEEQAAIBAgQDBQUFBwIGAwEAAAECAwARBBIhMQUGQRMiUWFxMoGRofAHFCNSsTNCcsHR4fEVYiRDU5KiwjRjgxf/xAAZAQEAAwEBAAAAAAAAAAAAAAAAAQIDBAX/xAAjEQEBAAICAwADAAMBAAAAAAAAAQIRAyESMUEEIlEyYXET/9oADAMBAAIRAxEAPwD3GlKUCsi3OjF2MWCxMuHWQxNiEyEZlbIxWPN2jqrXBIHQ2vWtNYjDcucQg/4fC4iCPB9q0gcoxxEavIZGjUEGNhcsAx1sdjag0icxYU4j7t94i7f/AKWYZ72va3jbW29qpcf9o+AjeJBOrtJJ2Zym+S2a5fqBcW8bketQouTZw6RF4vuyYw4wOC/bls5kEZGXLbMbF81yulhvXxg+TcRFh8GoaEy4bFy4gjM4R1kabTNkuGCyD93cWv1oNRFzLhGeWNcREZIQWlUMCyBfaJA106+FRIueOHsrsMVFlQKWJJFs2i7jUnoBVBwDkibDTdpdH7I4hsOzTzbzFjZ4suRRdrEgsTYGwNMLy9xIRjMcMJjKss0ollZptwyhjADAoWwXJfQW0uWoNvheIRSRiWORWiYXDggqR432tVdhubcFJHJImKhZIrdowdbJfYnyPQ9elU3DOXJMPwmXCSkszCcFoMzNaRnIK5rEsA2oufU1VDh0vEMI0BlwqyQmBkERlV7wkEdtmVXizaWAUld7tQa2Xm7BLHHKcTF2cpIjfMCrkbgEdQdLb184nmzCgYgRyxyyYeN5HiRxmsguR/LyrP8AD+SpUlwcvcHZTzzTDtpZiTJGUGRpEBJvYm+Ub1CwX2ezIJULI4CYpYHaea98RmNmjyZE9qxILXte3Sg0/CedcHPAZhPEAkaySrnDGIMB7VvA6X8Qa7l5ywJMYGLhvLpH3x3tcunkW0B61j8RyHjJYDHI+HV0wP3SLI0mViShZpCUBUDKAAA3U+Qnc08n4vEdyOSERZMPZSWSzwurG+RD2isBYFj3eg1JoNRwnjgnnxUIQqcM6IWJBzZlDXAG3hVvVBwHg0kOKxszlMuIkjZApJICoFOa6gA38L1f0ClcXpeg5pQUoFKUoFKUoFKUoFKUoFKUoFKUoFKUoFKUoFKUoFKUoFKUoODUDifB4Z7GRLsPZcEo6/wupDL7jU81waCiGHxcP7OQYlL+zNZJQNdFkUZWt0DKPNq78JzFEzCOQNBKb/hzDITb8pvlf1UmpONx2TQDM1ttrep8/KqufFCeMiVUZOqFQwPkcwPn4Vnny44+1phausTjkj9sgX2HU+4VCfj0dtA5PgFI/W1ZFIQhP3eUoP8ApyXmjPoWPaRj0ZgNLLtXfHxsoP8AiI+zFv2intIdPGQDuf8A6Kt6xvPb/j20nH/V3DzfEWylJFb91SAS3pY/rapsfHo9mDKegIuT6WrGcaKxzQTrYoWsSNR3ttdt7VccdktlcDcX29/has5+TmvePFa4niEhBKjIPi3w2Hzqr/1aUAtHIHAOoNrDS9rjbe9fXBsb2ilW/tWdhcw4xotkl1HgGFv1GvxrO8udu9rTjnpr+HcyLMPw1Nxo19LEb20N6kScXYHRB72t+i1kuUmyGcHRg7H47fKpiYwqrO3u+vr51a/kciP/ACxaSLja/vqy+e4+IqwhxCsLqQR4g1Q5rogNsxFyfCo8uGGUspKkdQbeHUVfH8mzrKK3il9NWKVjuBc0MzNFKCxS3fFtRbqNNR5VrIJwwBU3B2rqwzmXpjlhcfbtpSlXVKUpQKUpQKUpQKUpQKUpQKUpQKUpQK+Xa1cmq/iBzME6bnz6AfH9KpnnMJupk3XXiuKWHcF/9xuF+PWoM0uJIzLIvoFH+fnX3O6ujLoCPT6+hULgHEC8bA6lCRfxsSL152XPnlfbeYSRW8rY6RsTiIpyC9817WupAsfL+1MXP93mIb9lIbX/ACk6fA1ymAcYlsSWC3QIE0OgJN2a+mvSqbmrmBCrIBncggAa3NvlVblu9NcYszy3EZGdncK2wDtYeYsfGrbDYfDxA5Ge9re0Tpt461m+DyY0QJeHMwXU5v10+rVSY7i2Mgls8HttZQpB1qZu3o1820XGeFQOvcV42cr+xIAY3BuYj+GfMgA+dWkmGkKqkpQldmQFQy9CVN8p8rkaDWqfB/f37wgVfNjqPlXzxX/UQpJyDT81z+lW8rZ2r4z4sHxAhlRBudarudXyTQydRIvzB/qKy3LnFMuJZsS13U6a6D0+ulT+fuORzRXja5BB0F9tqjXemnpqpYCJ0kQd2RSH+Vj+oro49IEUL1ZlHqSf6fW1o3L/AB6NsNGSwuB49foVF4VifveNve6xai+2bTX3DT41GrtDTcfxRQRqvtSWX9CfkK7OM4kQYcA+G3j0t8TVLzBih9+wwv3dfL8v96seLwiWVQ3sLr8Lf0qL7JOoruD8Hdo2diVLknTT3e4W+t7XhfbYYFRJmW5OVwCLnz3Hzr7w0rTnJCckS6M+97b28RpvXMnDo4rkyMT/ALiDb5aVOO8e5S2XqrzhfHFkbI3dk8D19D1q2BrynFydpMShPdvcgnQ77g77/Vq9F4BjDLAjnU2IPqCQf0rt4ebz6vtz8vH49xZUpSuhiUpSgUpSgUpSgUpSgUpSgUpXBagj4ybKtxqeg+vjWfgxJLtc5mGtr9KlSY9Wldcw7tgB/T66VV4jgb9uJkcqALWGxuetedz8lyy1PTo48ZJ2hc0dql5YNTbvLte19R51R8m8yEwns4XdyTfTu3uep8Kn82417dhHrI+mn6nyHhUjhHC/u8CxJ7Vu8fr3/OsZJrbVD4hwLG4lMxmWLT2V73jubj9Kk8j8MjhYxyoDLuXbXP53NSsKoN++SRuL12xzXcOT7Ob4/QqvmjSRLxkfeGg8ACAPD6/Wqbmea0+FJtYOb/8AbX1h+zSV5SwzNa/wqHi54HkDyurlfYTcDzsNz9damXdLqLPF8wu3diRnI8Plfp41muJ47iDCxhyjqQ1zbrpbferrE8ZAHdDgAbqjAeWwqvPF429qQ++4/XWrbTKncGwkKQr2ag5vaYi5J8yfr513cUw8Yw8hyLoDpaomD4jAiRojg98X211q+4jhhLEyg+0LaVFvYyfAuQUfDLIWILAkgaDr8tq7OEctpGjZHkWQMwzBj4ncbHppWkwmMMeFib91bq3luL+4imFgBUurA5iWFvA1OWVI83nx+IXGASKZDHcLlGpvbX5Vou3xWJOXIYlb2mbe3kPjU/j/AA2xGIj1dNwLHMvX+dXWFxomgSRbX6/3qbd9ry3Tu4aRCvZrayoCddbkkD9KyuIE2NxDIr5IY/bI3Y72vVz2/fxFjqFT/wBjUHlM/wDCMRu0j5vj/LzqJ/Uek3GxxwQEILae/wB/1+tVPIXMUqAlmvEXJtpoL7g/OuzjmExM65I1CC3tE5reg/nWXnWTAoEbVRsRvfXf+tWwuu57LJeq96Rr19VleQuNrPh1GcFhcW62Hh4jpetSDXp43c24cpq6c0pSpQUpSgUpSgUpSgUpSgVB4k/dt1J+XWp1QJ4wXN/AWPxrLny1hdLY+1Pj8JCSoYAljYDTXr8LV1rjThWyyE9kQMrHUKfA+A63/tUbjPCmDriI5GPZknsybhtwfQ61MxOKWSEPlzKR3hvp42rzJuOn2pOGFGxkpDAmy5b2Omv87/CovMvEpYMxWJmFt7gfKo/GHghHbQAdrfuhd2tuNBtV1jZlxGGDqQSy62+FLVtM9wad1BAGaaXvZV6DTc9ANO8auU4Kx1mlJvukRygernVvcB61J5XwYSAX9pixc9TYkKCfAAD5mrcAAFm0UXJJ1AHX3VHlMare1ZDwmBdokv4nvH4tepiYdRaygegt+g/SqmLjMsx/ARVT876lvMLfT31J/wBIeQfiSOw662HwFTc6jxWeZNtPr6+VdxhQ9AfdWfHCVLZY0DEbnoPUnx8K+sbgoYRmlmC9Rbu2+Jq3hbEbW+I4XE4s8aN6qP6aVVYjlwqS2HkaM75WuyW8N7j4+6qT/X4R+zxp32Y3Hz1qywHN6ggTFWUm3aJqB6je3Wq3DKLOoYpoh2U6hb6j8reh6+m9dXDOExomYs9iScuY5bX206W+tK2U2EjmSzBXRvHUHwPw61meKcMfDnMt3h3IOpTf/uX51TdTjlE1UiCXy5RbXU208utY3hfMEUU06hh2d7geZ3A8dT0/nXfxriBmePDwm2fViPDT5mtLw7heGw6qmVS1he9qvPXa/pkOC8yos8n3hSiykZCwIBAuB006n31vMBFAe8hAzDXLbXwPhes1zTh43mw6lRYsdPcasv8AQcMjBQHBPQNlHvtVrYe14sYANm+t6825/YzMIIxdyb6dAOvpWw45xJMPFlQWY2A11JNROXuCBLzS2Mja3I+Q8vrwpLrtGv6zvAsPi8NYpkYxEHLYjQgixPgQTr/SvSOAc2RT2Q3jl2KN4+R2PjVRC4E02bbs0+Rb+tUnF8Khu8Z18vEbGtuPluKuWEz9vUwa5rGchcztiIlWU3e1g217ePnp+tbIGu7HKZTccuWNxuq5pSlWVKUpQKUpQKUpQKg4kd/U7j+tTqhcUX8NjsQCQfA1nzY+WFi2N1WW4sj4fNJGSyk3dCb38x4G1qrRjnhQzQqZIWBbKN1vvYdRetKmCbsiJDdjufHTyrKct8QWOWbDyfswxysdgTuL201rypuuuXp0cuQgxtOyhu1YseuUdAP1pHiDhZCRrA+vkpP6D9Kt8TgHwoZ4BnhbUp1HpY2qvwmPw84OVwt75lbp0IsdqnXaZdp0OJKXaEq6E3yk2+B6Xr6m48rI0cmHlysCpsUYG48jUCLl4Lfs5GsTsCD8Ljy+Vdy8HdTcOx8idDvpa31el1DxQsHjoorKkptqAJI3U+hbVffpWjg4qGW3UjTW9x5HY1RcRwoCluvrVThCyuqroHzWHgwF9PWxFRP2v+1bjpr+J8XXCYRpNLgX/iYmw/pXn/DeEzY9jJI5LH3hR4AHQD9ak8GwzY5XWV2bvEqulgQTawqfwvEPhCy6C3VgLf21rS5fIiTSp4pyWIiM1gTtpYH4f0qtxXLbxjMhtpe6EkX0tcWvr5itimKlxzAEqYlNw6q2Vj4BjobX6V3Y3hFvYOUjz+vq9WvJcfaI6vst485LYOb2lBaM9CoOoHoTf4+FeiyLe+n1514k2KfDYlZBbPG1x0v+ZfQrcV6/wfi8WJjDxNfxGxU+BG4IP9qjlw3PLFTL2w2N4MMHxDtR+ykU5B0RhqV/mK6sHh3kxDzyscg9lb6ADS9uv+KuvtCxkfZIgYGRpFKgG5sL5ifAWvVLiZz2YjTViPhc7msvK6m22F6fGExBxOJMv/KiJA826/D9aspseI80rnXp5VTTcTiw8QjB23Pid9+vj86pMCr417ubQj/yFW1tpEyKabHYlWiXuRk2Y7FvEDyHXzrVtwbFAZjNa2uVQLe/66eVdbcSjw0JEYVVVT46kfM1I4fjyYhIWzE6mx019Olqm2fEdvjg/FM0+SZQJLWI6Mp8P01qNj+XgpZgzd65IvoAfDXQV18VQTMskJXto9xpqOoPkdKjxc1p7EwKMNCG393j600f8U3AOLHCTsGUhFkzA9PMfM17hh5g6qw1DAEehrx/iXZSC6kG/gfM1vfs8xpkwag7xsye4ez/AONq7Px8vjn5pubailKV1OcpSlApSlApSlAr4kQEEEXBr7pQVXZSR6AZ1+dvMHf3VSDh6AtlAOYkldQRf1rX2qLisAj6ka/mGh+Ncuf40vcaY8mmRikkg7qrniIJA6r5WO4qpwuCw+Jzs0YU38Mrefn4Vp8bC8WY6OigXJsCL9LdfdVWJoc5exVuvT/NceWNxuq3xu1TLwZY9YsQ6dbMcw8euvT6tVFHxrF9v2MZEo/PrYeR/tWwxjxMNdf5VUR8TQAjDRl8pAJTKEX+KRiEW3UXvvpTHyvWtr+T5PDMS5BldAL3IF/hUHmGdY3iCG7hxZV7zEXANlGp0vXXxTiwBtNNck2EeHvr4AyFbnfZFHrUzheDkW8l1wy2JVb2ZmIAVpDmLMB4M3uq2PHq7tVyyulTy/HNh2Y5khGY2D997XNrxoe6bW0dl8xuK1qYaCRgzFsRMSSpkswXwyooCKB4kE+dYxYPu0rxgkjTtJJLKudrljfqLEHS51+F1wXmfCYSOTvtJJuWyMA2mipfYX8bb/C1t3vGaVs3Gxg4TLoWmy36AZrD36fAVB4rwnFBSY3WTTQEZT7uhrM8rc7zdswxZ/Dla6MdAhOy6fu9PWvUYLGssty9o7jyuXgMoCYhEjmeNfxYZ1Ja+5C9Ntrg7VlOZeMQ50fBpJA5BEgtkXSwAsDuNa9n5gw+TLOvtIRnt+9GT3gfT2gelq86+1DhwzLIi+37ZFrXW3/rce7yrfj5O9VX6yfDsaqHtJHzOeu5Hx91SsRzG7AiNSL6eo16+FfJggiQMQCbX+vdTBrI8iWjKrmXcW272l/Kmpld6dM6jphwpY5pmsN7X0+e9XEGOA0ByqL6D+f14VqOIwR5YGyXzlkcHXe3w6VlOZeAMMUIoho9zuALdNttNPWspZmnykcRwnFNYtaIHQfm/trWgwuEOH/ZsSnVSb+8fXSsjknheO6HKASAuttCT7wKtcPzEraE/KmWN+ek+2g7NSRIhsetuvka6uPxJJGe0UFvHrWZl4xkbMhNzuOh+r1PxWOZxYa309/+aTCxGldwhezR1UalyB+nwFezch8NMGEQMO893IO4va3vygX86zPI/Jp7ss62UEMqHdjvcjovkd69JtXdw4XflXLzZy9R9UpSt2BSlKCl5p5hTBLC7i6yzxwkkhQmfN3jfoLbV1NzVAfu7ROjxzO6ZsxFiiszaWuSMpuDa1c828GfE/dchUdji4Z2zX1VM1wLDfUb1nZuT5w/aXjIGMxWIsC18ksDRqAMur5jqNrdaDT8L5qweIJEOIjeydobH9zq2vQHQ+B3tVdxX7QMFFh3nWUShWRSsep/ENlOv7m5zbEA2udKy3AOS8RicJhlxLLEqYCWBFVXWQGdVB7RW0GULt1N9qm8U5JxWJVmlkgWVIY4YhHnCMI5UlzPcXFyigAXygne9Bpk5rw7YmOBZEJkXMLtY3IDKoFtWK3axsQLb1H4dzvhmw6TzusAd5VAc3/ZSNGToNtLknQXqqxnK2MlxcUzywmNMRFPlBcZbJkdQAMra3IdtTe2lqgPyPjPuq4dZogCuLWQXcA9tIzowZQGNgbFCQLm+tqDZY3mvBxSGOTERo4yEgm2j+yb7WPjttXA5rwZR5PvEeRGCMb7MdQtrXJIta179KymK5FneHGJmizT4TCQJq1g0IIe/dvlJIt19K7+Icm4g45sZE0WZDA0SOWysUiljcPYd3R7qRfag08vFsI0InMsfZNoJM1gddgd81wdN71UNnn/APjYdgpH7XEM6Jv0j9t/eF061Ycp8DbDRyCRlaSWaSd8t8is9tEza2AA18bnrV8Krccb7idsbJyOrreZhNIbaOoWIeICLuP4y1ZbmfgUjHK2dmHsqLKo00tbQDzFetVW8a4QuIWxLKw9ll0I/qPKs8+Lc/XpbHPV7eScL5FljyyCTLKLm9r2+NS5+VQXWSdnnytcrca+gNgBe3uNX+NwGJiDDIzAfv3LKfO97+tUUq4k6rLGPLU/XWuS+cvbqmr6qLzDDLiMWjOAgjiZ0jDHVgygEm22ZgSB+W21U/EcPO+jIqjqRrff6NTMXLi1ZJO4zR5hYN7SHR01HUajXQhTXx2eJnsIkZw650f93KRe7G2ltiOhBG9TrKyaJrHe1XgMBPIpjSFpRsCBcW/zfWvWOQ0xSYcJio2R0uqliCWXpex3A091XPL2DWPDxKul0UnbUkD/ABUzE3tppWWeU9Mrnt04uMSKyMNGBB9Doa80+0PElMFGrDvLJ2bH0Vhf3rY++vSc2vpWV+0DhHbwSKLfiWK9LSqO6PDvLp6iq8Nnlqos08y5UAklzOt1VdyDYEkD0va9bUcKLROVYMyHMl97ehHTx9ao+V+II8Yw8yEMqlStrZlB310LA3uNa0GCjaJ1BuwJJR9SLDdT4dQB7qvzXvUbY99pKL22FQqNUdTqNRci4HgdK+uIYW+Lwxve6befjb5Xq84XwhSHKhlDn2TrrpqKk43ABGEiqWfKFUAe73Dr7q5vLsuU2wfHsIZcUQvsotlI2GvgN2tm0NYvisPZ5kfXu2U765s3xt8Na9NlR4g0cYzTyks7bhAbdT5bAeFYHmzBdjIsebM1wW16m/S3hbaunht2tKh4HDxhxI0bN1Kd5V+IIOvl417PyXhsJJEJYoFRwcrX7zKfIm59K8pi7q3y3A9oAkFf5/I16R9mBOSa18udbeuXXbyt8q6uPK3LTPmx/XbciubUFc11ORzSlKBSlKBSlKBSlKBSlKBXBNc1wRQcVzSlAri1c0oOLVCl4RCxJaJCTvpv16VPFcVFkohLwqEbRR/9g/pVGIfuWKIsBhMW3TQRTkG/kEkA9z/xVqTUTi3D0xETwyAlXBBsbEeBB6MDqD0NJIOvDLZcv5e7r5beotb419vHf6/tVPwTGSWeObWeGyS2/wCYp/ZygeDC9/MMOgq6RgQCDofCvO5+PxyXlfLRi1V3E8Ak0bwuO64I8LeY8CKtLfX0K65Iuu1YWX2vL8rxrEI+Hl7DGRmTKwKyJo5XQBh+Yi+p0PrpWu4ZjBGmZ2CJfQHUna2hGhOl6lfaBwbtYO1QXeHvG25T98aeVj7qx3Accg/Fc9pIR3F1yqSTlGt7aDU+t9qvf3x8muF+PS8ZxQpHGctmc6A1F49xWUBBAEZmYgq91z20ZQwPcbW4OoJsDa96oG4gXkGYgiCPO3nI19NegFvl5V1YzGZcFDJfvqysRubG19PS/wBCok8UeDv4ZzPE5KPEYzcxuGGV1b8p1JB632Olia885mEf3vKqkgNfQ3Phod9q23HI454u1uUliOR5RcnKO8A6E/iJr/EOhFtcKYnfFfiuI5MoMbZg6SbC6voGHTxB0OtbceE3csV8b3qrGOW9gD31F0a1r23Vh+vxr1D7N4bYMNlK9o7MAd7aD4aaeVeUNhziJY4j+HMXVTbrcgZgOu/yr3rh2DWKNI19lFCj3ACunhx72z57qaSa5oKV0OZzSlKBSlKBSlKBSlKAaUpQKUpQVPMkeJMJOFlSJ17xZ4+0BUA3FrjW/Wsby3zbi1gwkuJtiWx2kMcMaRlCFZjmZnswIG+lq9EnjzKV8QR8az2C5OijTAoHcjAkmMnL37qyHNp4MdqDqbniIPrFJ2ImGHM/c7PtSQMvtZrBu7mta/xqPwv7QopezLwzQpIs7JI+TKewJDjRidgSDapb8lQmQtnk7Iy9ucPcdl2twc9rZva1y3y31tXXg+RYEXDpmdlgGIADZe+MQWzhrD/cbWtQcxc7J2DYiTDzxxZY2iZgh7btDZAoDmzk27rW3FWPBOYBO0sbRvDNFlLxyZSQr3KsChIINj13FV8XJcYgaCSaeWMhFjV3H4QjIKZLKO8pA7xuTYXqw4HwJcO0jmSSaaXKJJZSuZglwq2UBQoudAOpoMvjOfiZsI0aPHhpJp1aVwhWRIkckpZsy95OoFxXRxL7S1lwksmF7kqdgwD9m945ZFQGyMcrWJurWYXGlW3/APPYM8ZMsxiieV0hZlMaiVWV1HdzW7xO+nSg+z+H7u+H7WUoxjy3EWZFjZWVQVQFtVFy1yaCbzBJ2WLwMijvSSNh21tdGR3sfGzoCPf41ctheqnL5bj1tVXxbln7xOkzYidezUiNI2CKjMCpf2bs1iRrceHWuvAYifDSJBipO2SQ2hnKqjZrX7OUKAuY2OVxYNtYHeuWMymqOOPY2fDtC90MJkCy2U3AbQG5OgB3PSrzceX6194iFXUqwurCxHjeqmKT7tZHP4WyyHZf9rHp5Gufk4Z89LSp2Xp9f4rxvnDgcuGxcv3cWQRmUWNiEJs6jTp+le0mx1+dU3HsOoKTkXEYZJB/9clrm3UAgH0vXNjjcKvK8VwyvlJvJY6nvLY9NTe/lSPi0wKxv+KngLXtp1At7IA9L1b8e4Z9yxDIoHZv3o2ZcwCnpfrbbzrrw6FyVjRpJCO9lGdyotoFW+RfP+1aSy/HTvraHiOPySK6RqUDXufIKosB0te4N/Co+HC9kYZFLIrB7XKlSe6WVhqrBuuxFgQRWlwvJWNc5hCFB/Myrva+l79B6a1ruBfZ3HGxfEN2xP7lrINSdbnvanyrbDC/OlMs8ZO2e5Jw0cOIilxZ9tcuFmdciSMdCDc2WbQ2XUMCSpO1esKKi43h8UsRhkRWjYZShAtb06e6s+uKl4ebTM0uC/dmN2kw40ssp3eMa/inUC2a+rV0Sac2WW61lLV8rICAQbg7Ea0klCgkkAAXJOgAG5JOwqVX3SvlHBAIIIOoI2N6+ZJ1WwZgMxsLkC58Bfc0HZSuL1zQKUpQKUpQKUpQcGgFc1xQDS9cMdK4Sgwic7Yhse8KYdmhTEDDsRHJde6rdqZL5QLsBkttreofBue8UVw8s6QtHOmLIWMOHBw5e25IIIW1um/lW4fgOGMwxBgjMw/5mRc21gb+IGl97VxhuAYePs8kKDss/Z2Hsdpcvb+Ik39TQZLEc24qPAHFSiB+0SFokhz54+2IXvi5LBb3zDLc6WFUGJxuMnGAw15MOv3p4WLDERtOqR51ckyiQD2gVzHvWNztXpGH5ZwiLIqYaECUWkAjWzjwIttc7bCvrD8u4WMRhII17Ni6WW2ViLFh5kaXNBg+Ic5zyLiYc0ZR8JipIpIRKhQxd2wdj+JvfOoXUaXr6wfOeJTCmVRG0eEiwwlWTMZpy8cTEo2ay+3pcNmN9q2q8qYMFiMNCC4dWIQC4k9sG24PhXYeWsIWjc4eIvEqqjFASoX2QCR+70vtQWiNcA6i4vrvUXi3DkxETRPsw0I3UjVWHgQbEGplcUFRy3xJpUaOawxEJyTAaXO6uP8Aa62YepHQ1atGDcEXB3G9Z7mVGw7rjowT2Yy4hRc54dy1hu0erDQm2Yda0EEodQykFWAII1BB1BHlQR1wYUfh93y/d+HT3Vxmv3WFjtYjQ6dDswqYa65ogwsf8eflWefHMkystxXl6OcDDzXsCWhcWBtpdLm+o8+mvQ1bcv8AA8Phkywpa/tE6sT5k/ptUl4CwytuDdWHiNj5Hy23qTHGRvvbWqceFxqbXZaubUrmt1VLzjjZocDiJMOLyohKWXNba5y21sLm3lWJ4zx6WPCg4bGNiY2xCJNM3ZJ2KFGZl7XsiliwsWKnLfLpoR6favkRi1rC3h0oPN+C8Rxk0+AjkxFs8OIkfsShWXs5EEfeKW1U2JUDra16pF49jJ4ccs7rY4XGdrEZEzRFQwTLGI1aNQLqczHNob+PsfZjQ2FxoNNvKhjGug1386Dx6HmLFR4cLhJ3nQYbCdqSqL91ZnRGAPZ2U9mScrBstsxuL3ljiGIli4e8rJMRxI9kyyLJnTsZSoZ0RVLXJXMF8DXq4QeXwr57IWAsNNtNqDzzlDj2Iknwg7d52ljkbGxMioMI4UMosEDJ3zkysSSO90Jr0evlUAN/Hfz9a+qBSlKBSlKBSlKBSlKBSlKBSlKBSlKBSlKBSlKDhhesrw/FLw93gnYR4bNmw0jEKihrloSb6FGvlvYZSB0NauoHFf2U38P8qBgeNYeZisM8UrAXIjkVyBtc5SbVPrNcm/sz9eNaWgUpSgUpSgUpSgUpSgUpSgUpSg//2Q=="/>
          <p:cNvSpPr>
            <a:spLocks noChangeAspect="1" noChangeArrowheads="1"/>
          </p:cNvSpPr>
          <p:nvPr/>
        </p:nvSpPr>
        <p:spPr bwMode="auto">
          <a:xfrm>
            <a:off x="1259681" y="-108347"/>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es-CO" altLang="es-MX" sz="1350">
              <a:latin typeface="Calibri" panose="020F0502020204030204" pitchFamily="34" charset="0"/>
            </a:endParaRPr>
          </a:p>
        </p:txBody>
      </p:sp>
      <p:sp>
        <p:nvSpPr>
          <p:cNvPr id="3" name="Llamada rectangular 2"/>
          <p:cNvSpPr/>
          <p:nvPr/>
        </p:nvSpPr>
        <p:spPr>
          <a:xfrm>
            <a:off x="4839784" y="782773"/>
            <a:ext cx="4122157" cy="2003822"/>
          </a:xfrm>
          <a:prstGeom prst="wedgeRectCallout">
            <a:avLst>
              <a:gd name="adj1" fmla="val -106704"/>
              <a:gd name="adj2" fmla="val 7733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1600" dirty="0">
                <a:solidFill>
                  <a:srgbClr val="002060"/>
                </a:solidFill>
              </a:rPr>
              <a:t>El trastorno del habla más frecuente entre los niños en edad preescolar y escolar lo constituyen las alteraciones en la pronunciación, lo que tradicionalmente se conoce como dislalias funcionales y orgánicas</a:t>
            </a:r>
            <a:endParaRPr lang="es-MX" sz="1600" dirty="0"/>
          </a:p>
        </p:txBody>
      </p:sp>
      <p:grpSp>
        <p:nvGrpSpPr>
          <p:cNvPr id="46084" name="14 Grupo"/>
          <p:cNvGrpSpPr>
            <a:grpSpLocks/>
          </p:cNvGrpSpPr>
          <p:nvPr/>
        </p:nvGrpSpPr>
        <p:grpSpPr bwMode="auto">
          <a:xfrm>
            <a:off x="1376363" y="120254"/>
            <a:ext cx="5524500" cy="554831"/>
            <a:chOff x="2403557" y="331063"/>
            <a:chExt cx="817736" cy="531528"/>
          </a:xfrm>
        </p:grpSpPr>
        <p:sp>
          <p:nvSpPr>
            <p:cNvPr id="7" name="33 Rectángulo redondeado"/>
            <p:cNvSpPr/>
            <p:nvPr/>
          </p:nvSpPr>
          <p:spPr>
            <a:xfrm>
              <a:off x="2403557" y="331063"/>
              <a:ext cx="817736" cy="531528"/>
            </a:xfrm>
            <a:prstGeom prst="roundRect">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34 Rectángulo"/>
            <p:cNvSpPr/>
            <p:nvPr/>
          </p:nvSpPr>
          <p:spPr>
            <a:xfrm>
              <a:off x="2433341" y="440562"/>
              <a:ext cx="766099" cy="305686"/>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lIns="22860" tIns="22860" rIns="22860" bIns="22860" anchor="ctr"/>
            <a:lstStyle>
              <a:lvl1pPr defTabSz="355600" eaLnBrk="0" hangingPunct="0">
                <a:defRPr sz="2400">
                  <a:solidFill>
                    <a:schemeClr val="tx1"/>
                  </a:solidFill>
                  <a:latin typeface="Calibri" pitchFamily="34" charset="0"/>
                  <a:ea typeface="MS PGothic" pitchFamily="34" charset="-128"/>
                </a:defRPr>
              </a:lvl1pPr>
              <a:lvl2pPr marL="742950" indent="-285750" defTabSz="355600" eaLnBrk="0" hangingPunct="0">
                <a:defRPr sz="2400">
                  <a:solidFill>
                    <a:schemeClr val="tx1"/>
                  </a:solidFill>
                  <a:latin typeface="Calibri" pitchFamily="34" charset="0"/>
                  <a:ea typeface="MS PGothic" pitchFamily="34" charset="-128"/>
                </a:defRPr>
              </a:lvl2pPr>
              <a:lvl3pPr marL="1143000" indent="-228600" defTabSz="355600" eaLnBrk="0" hangingPunct="0">
                <a:defRPr sz="2400">
                  <a:solidFill>
                    <a:schemeClr val="tx1"/>
                  </a:solidFill>
                  <a:latin typeface="Calibri" pitchFamily="34" charset="0"/>
                  <a:ea typeface="MS PGothic" pitchFamily="34" charset="-128"/>
                </a:defRPr>
              </a:lvl3pPr>
              <a:lvl4pPr marL="1600200" indent="-228600" defTabSz="355600" eaLnBrk="0" hangingPunct="0">
                <a:defRPr sz="2400">
                  <a:solidFill>
                    <a:schemeClr val="tx1"/>
                  </a:solidFill>
                  <a:latin typeface="Calibri" pitchFamily="34" charset="0"/>
                  <a:ea typeface="MS PGothic" pitchFamily="34" charset="-128"/>
                </a:defRPr>
              </a:lvl4pPr>
              <a:lvl5pPr marL="2057400" indent="-228600" defTabSz="355600" eaLnBrk="0" hangingPunct="0">
                <a:defRPr sz="2400">
                  <a:solidFill>
                    <a:schemeClr val="tx1"/>
                  </a:solidFill>
                  <a:latin typeface="Calibri" pitchFamily="34" charset="0"/>
                  <a:ea typeface="MS PGothic" pitchFamily="34" charset="-128"/>
                </a:defRPr>
              </a:lvl5pPr>
              <a:lvl6pPr marL="25146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s-ES_tradnl" sz="2100" dirty="0">
                  <a:solidFill>
                    <a:schemeClr val="accent4">
                      <a:lumMod val="50000"/>
                    </a:schemeClr>
                  </a:solidFill>
                </a:rPr>
                <a:t>Trastornos de articulación</a:t>
              </a:r>
              <a:endParaRPr lang="es-CO" sz="2100" dirty="0">
                <a:solidFill>
                  <a:schemeClr val="accent4">
                    <a:lumMod val="50000"/>
                  </a:schemeClr>
                </a:solidFill>
              </a:endParaRPr>
            </a:p>
          </p:txBody>
        </p:sp>
      </p:grpSp>
      <p:pic>
        <p:nvPicPr>
          <p:cNvPr id="46085" name="Picture 7" descr="Resultado de imagen para maestros enseÃ±ando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1328" y="2301479"/>
            <a:ext cx="3833813" cy="293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a 10"/>
          <p:cNvGraphicFramePr/>
          <p:nvPr>
            <p:extLst>
              <p:ext uri="{D42A27DB-BD31-4B8C-83A1-F6EECF244321}">
                <p14:modId xmlns:p14="http://schemas.microsoft.com/office/powerpoint/2010/main" val="2846191403"/>
              </p:ext>
            </p:extLst>
          </p:nvPr>
        </p:nvGraphicFramePr>
        <p:xfrm>
          <a:off x="4165072" y="3165817"/>
          <a:ext cx="4701525" cy="1826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20 Rectángulo"/>
          <p:cNvSpPr/>
          <p:nvPr/>
        </p:nvSpPr>
        <p:spPr>
          <a:xfrm>
            <a:off x="10233" y="0"/>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latin typeface="Arial" panose="020B0604020202020204" pitchFamily="34" charset="0"/>
                <a:cs typeface="Arial" panose="020B0604020202020204" pitchFamily="34" charset="0"/>
              </a:rPr>
              <a:t>Resumen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12" name="21 Rectángulo"/>
          <p:cNvSpPr/>
          <p:nvPr/>
        </p:nvSpPr>
        <p:spPr>
          <a:xfrm>
            <a:off x="31664" y="961897"/>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p>
          <a:p>
            <a:pPr algn="ct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Introducción</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8285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o 6"/>
          <p:cNvSpPr/>
          <p:nvPr/>
        </p:nvSpPr>
        <p:spPr>
          <a:xfrm>
            <a:off x="0" y="0"/>
            <a:ext cx="9144000" cy="5143500"/>
          </a:xfrm>
          <a:prstGeom prst="frame">
            <a:avLst>
              <a:gd name="adj1" fmla="val 782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50">
              <a:solidFill>
                <a:schemeClr val="tx1"/>
              </a:solidFill>
            </a:endParaRPr>
          </a:p>
        </p:txBody>
      </p:sp>
      <p:sp>
        <p:nvSpPr>
          <p:cNvPr id="8" name="Conector 7"/>
          <p:cNvSpPr/>
          <p:nvPr/>
        </p:nvSpPr>
        <p:spPr>
          <a:xfrm>
            <a:off x="5166123" y="1"/>
            <a:ext cx="377428" cy="411956"/>
          </a:xfrm>
          <a:prstGeom prst="flowChartConnec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50"/>
          </a:p>
        </p:txBody>
      </p:sp>
      <p:graphicFrame>
        <p:nvGraphicFramePr>
          <p:cNvPr id="13" name="Diagrama 12"/>
          <p:cNvGraphicFramePr/>
          <p:nvPr>
            <p:extLst>
              <p:ext uri="{D42A27DB-BD31-4B8C-83A1-F6EECF244321}">
                <p14:modId xmlns:p14="http://schemas.microsoft.com/office/powerpoint/2010/main" val="1489384943"/>
              </p:ext>
            </p:extLst>
          </p:nvPr>
        </p:nvGraphicFramePr>
        <p:xfrm>
          <a:off x="390418" y="87474"/>
          <a:ext cx="7931649" cy="4083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7109" name="Picture 2" descr="Resultado de imagen para masticar con la boca abierta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14925" y="2842023"/>
            <a:ext cx="2501504" cy="193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255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path" presetSubtype="0" repeatCount="indefinite" accel="50000" decel="50000" fill="hold" grpId="0" nodeType="clickEffect">
                                  <p:stCondLst>
                                    <p:cond delay="0"/>
                                  </p:stCondLst>
                                  <p:endCondLst>
                                    <p:cond evt="onNext" delay="0">
                                      <p:tgtEl>
                                        <p:sldTgt/>
                                      </p:tgtEl>
                                    </p:cond>
                                  </p:endCondLst>
                                  <p:childTnLst>
                                    <p:animMotion origin="layout" path="M -0.57083 3.7037E-6 L 0.35851 3.7037E-6 L 0.35851 0.92199 L -0.57083 0.92199 L -0.57083 3.7037E-6 Z " pathEditMode="relative" rAng="0" ptsTypes="AAAAA">
                                      <p:cBhvr>
                                        <p:cTn id="6" dur="5000" fill="hold"/>
                                        <p:tgtEl>
                                          <p:spTgt spid="8"/>
                                        </p:tgtEl>
                                        <p:attrNameLst>
                                          <p:attrName>ppt_x</p:attrName>
                                          <p:attrName>ppt_y</p:attrName>
                                        </p:attrNameLst>
                                      </p:cBhvr>
                                      <p:rCtr x="46458" y="460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595911374"/>
              </p:ext>
            </p:extLst>
          </p:nvPr>
        </p:nvGraphicFramePr>
        <p:xfrm>
          <a:off x="174661" y="-16523"/>
          <a:ext cx="8846049" cy="5297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9155" name="Picture 7" descr="Invencibles ante esclero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1698" y="3657600"/>
            <a:ext cx="1512094" cy="137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9" descr="Fo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0085" y="3657600"/>
            <a:ext cx="1350169" cy="137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CuadroTexto 2"/>
          <p:cNvSpPr txBox="1">
            <a:spLocks noChangeArrowheads="1"/>
          </p:cNvSpPr>
          <p:nvPr/>
        </p:nvSpPr>
        <p:spPr bwMode="auto">
          <a:xfrm>
            <a:off x="2701529" y="4339828"/>
            <a:ext cx="135016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es-MX" sz="1050"/>
              <a:t>Pedro Suárez canta autor con disartria</a:t>
            </a:r>
            <a:endParaRPr lang="es-MX" altLang="es-MX" sz="1050"/>
          </a:p>
        </p:txBody>
      </p:sp>
      <p:sp>
        <p:nvSpPr>
          <p:cNvPr id="49158" name="AutoShape 11" descr="Alteraciones del lenguaje en el aula"/>
          <p:cNvSpPr>
            <a:spLocks noChangeAspect="1" noChangeArrowheads="1"/>
          </p:cNvSpPr>
          <p:nvPr/>
        </p:nvSpPr>
        <p:spPr bwMode="auto">
          <a:xfrm>
            <a:off x="1259681" y="-108347"/>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MX" altLang="es-MX" sz="1050"/>
          </a:p>
        </p:txBody>
      </p:sp>
      <p:pic>
        <p:nvPicPr>
          <p:cNvPr id="49159" name="Imagen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29275" y="3020602"/>
            <a:ext cx="2264569" cy="212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212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0" name="Título 1"/>
          <p:cNvSpPr>
            <a:spLocks noGrp="1"/>
          </p:cNvSpPr>
          <p:nvPr>
            <p:ph type="title"/>
          </p:nvPr>
        </p:nvSpPr>
        <p:spPr>
          <a:xfrm>
            <a:off x="349321" y="332805"/>
            <a:ext cx="7771117" cy="639366"/>
          </a:xfrm>
          <a:solidFill>
            <a:schemeClr val="accent6">
              <a:lumMod val="40000"/>
              <a:lumOff val="60000"/>
            </a:schemeClr>
          </a:solidFill>
        </p:spPr>
        <p:txBody>
          <a:bodyPr>
            <a:normAutofit fontScale="90000"/>
          </a:bodyPr>
          <a:lstStyle/>
          <a:p>
            <a:r>
              <a:rPr lang="es-MX" altLang="es-MX" dirty="0">
                <a:latin typeface="Arial" panose="020B0604020202020204" pitchFamily="34" charset="0"/>
              </a:rPr>
              <a:t>Evaluación. Pregunta 3.  30 segundos para contestar</a:t>
            </a:r>
          </a:p>
        </p:txBody>
      </p:sp>
      <p:sp>
        <p:nvSpPr>
          <p:cNvPr id="11" name="Marcador de contenido 2"/>
          <p:cNvSpPr txBox="1">
            <a:spLocks/>
          </p:cNvSpPr>
          <p:nvPr/>
        </p:nvSpPr>
        <p:spPr>
          <a:xfrm>
            <a:off x="349321" y="1264136"/>
            <a:ext cx="7771117" cy="1253034"/>
          </a:xfrm>
          <a:prstGeom prst="rect">
            <a:avLst/>
          </a:prstGeom>
          <a:solidFill>
            <a:schemeClr val="accent5">
              <a:lumMod val="20000"/>
              <a:lumOff val="80000"/>
            </a:schemeClr>
          </a:solid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385763" indent="-385763">
              <a:buFont typeface="Wingdings 2" panose="05020102010507070707" pitchFamily="18" charset="2"/>
              <a:buAutoNum type="arabicPeriod"/>
            </a:pPr>
            <a:r>
              <a:rPr lang="es-MX" altLang="es-MX" dirty="0">
                <a:latin typeface="Arial" panose="020B0604020202020204" pitchFamily="34" charset="0"/>
              </a:rPr>
              <a:t>¿En cuantos niveles se dividen los problemas de habla?</a:t>
            </a:r>
          </a:p>
          <a:p>
            <a:pPr marL="385763" indent="-385763">
              <a:buFontTx/>
              <a:buAutoNum type="alphaLcParenR"/>
            </a:pPr>
            <a:r>
              <a:rPr lang="es-ES" altLang="es-MX" dirty="0">
                <a:latin typeface="Arial" panose="020B0604020202020204" pitchFamily="34" charset="0"/>
              </a:rPr>
              <a:t>Uno</a:t>
            </a:r>
          </a:p>
          <a:p>
            <a:pPr marL="385763" indent="-385763">
              <a:buFontTx/>
              <a:buAutoNum type="alphaLcParenR"/>
            </a:pPr>
            <a:r>
              <a:rPr lang="es-ES" altLang="es-MX" dirty="0">
                <a:latin typeface="Arial" panose="020B0604020202020204" pitchFamily="34" charset="0"/>
              </a:rPr>
              <a:t>Dos</a:t>
            </a:r>
          </a:p>
          <a:p>
            <a:pPr marL="385763" indent="-385763">
              <a:buFontTx/>
              <a:buAutoNum type="alphaLcParenR"/>
            </a:pPr>
            <a:r>
              <a:rPr lang="es-ES" altLang="es-MX" dirty="0">
                <a:latin typeface="Arial" panose="020B0604020202020204" pitchFamily="34" charset="0"/>
              </a:rPr>
              <a:t>tres</a:t>
            </a:r>
            <a:endParaRPr lang="es-MX" altLang="es-MX" dirty="0">
              <a:latin typeface="Arial" panose="020B0604020202020204" pitchFamily="34" charset="0"/>
            </a:endParaRPr>
          </a:p>
          <a:p>
            <a:pPr marL="385763" indent="-385763">
              <a:buFontTx/>
              <a:buAutoNum type="alphaLcParenR"/>
            </a:pPr>
            <a:r>
              <a:rPr lang="es-MX" altLang="es-MX" dirty="0">
                <a:latin typeface="Arial" panose="020B0604020202020204" pitchFamily="34" charset="0"/>
              </a:rPr>
              <a:t>seis.</a:t>
            </a:r>
          </a:p>
          <a:p>
            <a:pPr marL="385763" indent="-385763">
              <a:buFontTx/>
              <a:buAutoNum type="alphaLcParenR"/>
            </a:pPr>
            <a:endParaRPr lang="es-MX" altLang="es-MX" dirty="0">
              <a:latin typeface="Arial" panose="020B0604020202020204" pitchFamily="34" charset="0"/>
            </a:endParaRPr>
          </a:p>
          <a:p>
            <a:pPr marL="385763" indent="-385763">
              <a:buFontTx/>
              <a:buAutoNum type="alphaLcParenR"/>
            </a:pPr>
            <a:endParaRPr lang="es-MX" altLang="es-MX" dirty="0">
              <a:latin typeface="Arial" panose="020B0604020202020204" pitchFamily="34" charset="0"/>
            </a:endParaRPr>
          </a:p>
        </p:txBody>
      </p:sp>
      <p:sp>
        <p:nvSpPr>
          <p:cNvPr id="12" name="Marcador de contenido 2"/>
          <p:cNvSpPr txBox="1">
            <a:spLocks/>
          </p:cNvSpPr>
          <p:nvPr/>
        </p:nvSpPr>
        <p:spPr bwMode="auto">
          <a:xfrm>
            <a:off x="308223" y="4504371"/>
            <a:ext cx="4267200" cy="544116"/>
          </a:xfrm>
          <a:prstGeom prst="rect">
            <a:avLst/>
          </a:prstGeom>
          <a:solidFill>
            <a:schemeClr val="accent4">
              <a:lumMod val="40000"/>
              <a:lumOff val="60000"/>
            </a:schemeClr>
          </a:solidFill>
          <a:ln>
            <a:noFill/>
          </a:ln>
        </p:spPr>
        <p:txBody>
          <a:bodyPr/>
          <a:lstStyle>
            <a:lvl1pPr marL="514350" indent="-5143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marL="0" indent="0">
              <a:buNone/>
            </a:pPr>
            <a:r>
              <a:rPr lang="es-MX" altLang="es-MX" sz="1950" dirty="0"/>
              <a:t>Respuesta correcta la “C”</a:t>
            </a:r>
          </a:p>
        </p:txBody>
      </p:sp>
      <p:sp>
        <p:nvSpPr>
          <p:cNvPr id="5" name="Marcador de contenido 2"/>
          <p:cNvSpPr txBox="1">
            <a:spLocks/>
          </p:cNvSpPr>
          <p:nvPr/>
        </p:nvSpPr>
        <p:spPr bwMode="auto">
          <a:xfrm>
            <a:off x="349320" y="2730348"/>
            <a:ext cx="7771117" cy="1451233"/>
          </a:xfrm>
          <a:prstGeom prst="rect">
            <a:avLst/>
          </a:prstGeom>
          <a:solidFill>
            <a:schemeClr val="accent4">
              <a:lumMod val="40000"/>
              <a:lumOff val="60000"/>
            </a:schemeClr>
          </a:solidFill>
          <a:ln>
            <a:noFill/>
          </a:ln>
        </p:spPr>
        <p:txBody>
          <a:bodyPr/>
          <a:lstStyle>
            <a:lvl1pPr marL="514350" indent="-5143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marL="0" indent="0">
              <a:buNone/>
            </a:pPr>
            <a:r>
              <a:rPr lang="es-MX" altLang="es-MX" sz="1950" dirty="0"/>
              <a:t>Los problemas de habla se dividen en tres:</a:t>
            </a:r>
          </a:p>
          <a:p>
            <a:pPr marL="457200" indent="-457200">
              <a:buFont typeface="+mj-lt"/>
              <a:buAutoNum type="arabicPeriod"/>
            </a:pPr>
            <a:r>
              <a:rPr lang="es-ES" altLang="es-MX" sz="1950" dirty="0"/>
              <a:t>Problemas de articulación</a:t>
            </a:r>
          </a:p>
          <a:p>
            <a:pPr marL="457200" indent="-457200">
              <a:buFont typeface="+mj-lt"/>
              <a:buAutoNum type="arabicPeriod"/>
            </a:pPr>
            <a:r>
              <a:rPr lang="es-ES" altLang="es-MX" sz="1950" dirty="0"/>
              <a:t>Trastornos de voz</a:t>
            </a:r>
          </a:p>
          <a:p>
            <a:pPr marL="457200" indent="-457200">
              <a:buFont typeface="+mj-lt"/>
              <a:buAutoNum type="arabicPeriod"/>
            </a:pPr>
            <a:r>
              <a:rPr lang="es-ES" altLang="es-MX" sz="1950" dirty="0"/>
              <a:t>Problemas de fluidez verbal</a:t>
            </a:r>
            <a:endParaRPr lang="es-MX" altLang="es-MX" sz="1950" dirty="0"/>
          </a:p>
          <a:p>
            <a:pPr>
              <a:buFontTx/>
              <a:buAutoNum type="alphaLcParenR"/>
            </a:pPr>
            <a:endParaRPr lang="es-MX" altLang="es-MX" sz="1950" dirty="0"/>
          </a:p>
          <a:p>
            <a:pPr>
              <a:buFontTx/>
              <a:buAutoNum type="alphaLcParenR"/>
            </a:pPr>
            <a:endParaRPr lang="es-MX" altLang="es-MX" sz="1950" dirty="0"/>
          </a:p>
        </p:txBody>
      </p:sp>
    </p:spTree>
    <p:extLst>
      <p:ext uri="{BB962C8B-B14F-4D97-AF65-F5344CB8AC3E}">
        <p14:creationId xmlns:p14="http://schemas.microsoft.com/office/powerpoint/2010/main" val="12005834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Marcador de contenido 2"/>
          <p:cNvSpPr>
            <a:spLocks noGrp="1"/>
          </p:cNvSpPr>
          <p:nvPr>
            <p:ph idx="1"/>
          </p:nvPr>
        </p:nvSpPr>
        <p:spPr>
          <a:xfrm>
            <a:off x="1166813" y="3444479"/>
            <a:ext cx="6802041" cy="1620440"/>
          </a:xfrm>
          <a:solidFill>
            <a:schemeClr val="accent4">
              <a:lumMod val="50000"/>
            </a:schemeClr>
          </a:solidFill>
        </p:spPr>
        <p:txBody>
          <a:bodyPr>
            <a:normAutofit fontScale="92500"/>
          </a:bodyPr>
          <a:lstStyle/>
          <a:p>
            <a:pPr marL="0" indent="0">
              <a:buNone/>
              <a:defRPr/>
            </a:pPr>
            <a:r>
              <a:rPr lang="es-MX" altLang="es-MX" dirty="0">
                <a:solidFill>
                  <a:srgbClr val="FFFF00"/>
                </a:solidFill>
                <a:latin typeface="Arial" panose="020B0604020202020204" pitchFamily="34" charset="0"/>
              </a:rPr>
              <a:t>En español contamos con los 17 fonemas consonánticos, 5 vocales, 14 diptongos, los grupos homosilábicos y </a:t>
            </a:r>
            <a:r>
              <a:rPr lang="es-MX" altLang="es-MX" dirty="0" err="1">
                <a:solidFill>
                  <a:srgbClr val="FFFF00"/>
                </a:solidFill>
                <a:latin typeface="Arial" panose="020B0604020202020204" pitchFamily="34" charset="0"/>
              </a:rPr>
              <a:t>heterósilábicos</a:t>
            </a:r>
            <a:r>
              <a:rPr lang="es-MX" altLang="es-MX" dirty="0">
                <a:solidFill>
                  <a:srgbClr val="FFFF00"/>
                </a:solidFill>
                <a:latin typeface="Arial" panose="020B0604020202020204" pitchFamily="34" charset="0"/>
              </a:rPr>
              <a:t> en español. Se debe tomar atención la frecuencia de algunos fonemas en posición implosiva de la sílaba /n/, /s/, /r/, /l/, /k/, /d/, /p/, /b/.</a:t>
            </a:r>
          </a:p>
        </p:txBody>
      </p:sp>
      <p:pic>
        <p:nvPicPr>
          <p:cNvPr id="50179" name="Picture 2" descr="http://1.bp.blogspot.com/_WKBJrQlUSd4/TAHV-I198cI/AAAAAAAAAUA/jsGkZiz-cJ4/s1600/img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973" y="759619"/>
            <a:ext cx="6669881" cy="259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0" name="14 Grupo"/>
          <p:cNvGrpSpPr>
            <a:grpSpLocks/>
          </p:cNvGrpSpPr>
          <p:nvPr/>
        </p:nvGrpSpPr>
        <p:grpSpPr bwMode="auto">
          <a:xfrm>
            <a:off x="1801416" y="86917"/>
            <a:ext cx="5524500" cy="554831"/>
            <a:chOff x="2403557" y="331063"/>
            <a:chExt cx="817736" cy="531528"/>
          </a:xfrm>
        </p:grpSpPr>
        <p:sp>
          <p:nvSpPr>
            <p:cNvPr id="7" name="33 Rectángulo redondeado"/>
            <p:cNvSpPr/>
            <p:nvPr/>
          </p:nvSpPr>
          <p:spPr>
            <a:xfrm>
              <a:off x="2403557" y="331063"/>
              <a:ext cx="817736" cy="531528"/>
            </a:xfrm>
            <a:prstGeom prst="roundRect">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34 Rectángulo"/>
            <p:cNvSpPr/>
            <p:nvPr/>
          </p:nvSpPr>
          <p:spPr>
            <a:xfrm>
              <a:off x="2433341" y="440562"/>
              <a:ext cx="766099" cy="305686"/>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lIns="22860" tIns="22860" rIns="22860" bIns="22860" anchor="ctr"/>
            <a:lstStyle>
              <a:lvl1pPr defTabSz="355600" eaLnBrk="0" hangingPunct="0">
                <a:defRPr sz="2400">
                  <a:solidFill>
                    <a:schemeClr val="tx1"/>
                  </a:solidFill>
                  <a:latin typeface="Calibri" pitchFamily="34" charset="0"/>
                  <a:ea typeface="MS PGothic" pitchFamily="34" charset="-128"/>
                </a:defRPr>
              </a:lvl1pPr>
              <a:lvl2pPr marL="742950" indent="-285750" defTabSz="355600" eaLnBrk="0" hangingPunct="0">
                <a:defRPr sz="2400">
                  <a:solidFill>
                    <a:schemeClr val="tx1"/>
                  </a:solidFill>
                  <a:latin typeface="Calibri" pitchFamily="34" charset="0"/>
                  <a:ea typeface="MS PGothic" pitchFamily="34" charset="-128"/>
                </a:defRPr>
              </a:lvl2pPr>
              <a:lvl3pPr marL="1143000" indent="-228600" defTabSz="355600" eaLnBrk="0" hangingPunct="0">
                <a:defRPr sz="2400">
                  <a:solidFill>
                    <a:schemeClr val="tx1"/>
                  </a:solidFill>
                  <a:latin typeface="Calibri" pitchFamily="34" charset="0"/>
                  <a:ea typeface="MS PGothic" pitchFamily="34" charset="-128"/>
                </a:defRPr>
              </a:lvl3pPr>
              <a:lvl4pPr marL="1600200" indent="-228600" defTabSz="355600" eaLnBrk="0" hangingPunct="0">
                <a:defRPr sz="2400">
                  <a:solidFill>
                    <a:schemeClr val="tx1"/>
                  </a:solidFill>
                  <a:latin typeface="Calibri" pitchFamily="34" charset="0"/>
                  <a:ea typeface="MS PGothic" pitchFamily="34" charset="-128"/>
                </a:defRPr>
              </a:lvl4pPr>
              <a:lvl5pPr marL="2057400" indent="-228600" defTabSz="355600" eaLnBrk="0" hangingPunct="0">
                <a:defRPr sz="2400">
                  <a:solidFill>
                    <a:schemeClr val="tx1"/>
                  </a:solidFill>
                  <a:latin typeface="Calibri" pitchFamily="34" charset="0"/>
                  <a:ea typeface="MS PGothic" pitchFamily="34" charset="-128"/>
                </a:defRPr>
              </a:lvl5pPr>
              <a:lvl6pPr marL="25146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90000"/>
                </a:lnSpc>
                <a:spcAft>
                  <a:spcPct val="35000"/>
                </a:spcAft>
                <a:defRPr/>
              </a:pPr>
              <a:r>
                <a:rPr lang="es-MX" altLang="es-MX" sz="2100" b="1" dirty="0"/>
                <a:t>Superar los problemas de articulación.</a:t>
              </a:r>
            </a:p>
          </p:txBody>
        </p:sp>
      </p:grpSp>
    </p:spTree>
    <p:extLst>
      <p:ext uri="{BB962C8B-B14F-4D97-AF65-F5344CB8AC3E}">
        <p14:creationId xmlns:p14="http://schemas.microsoft.com/office/powerpoint/2010/main" val="1436017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ctr">
              <a:defRPr/>
            </a:pPr>
            <a:r>
              <a:rPr lang="es-ES"/>
              <a:t>Pagina Web de la Federación</a:t>
            </a:r>
            <a:endParaRPr lang="es-419"/>
          </a:p>
        </p:txBody>
      </p:sp>
      <p:sp>
        <p:nvSpPr>
          <p:cNvPr id="5" name="Marcador de contenido 4"/>
          <p:cNvSpPr>
            <a:spLocks noGrp="1"/>
          </p:cNvSpPr>
          <p:nvPr>
            <p:ph idx="1"/>
          </p:nvPr>
        </p:nvSpPr>
        <p:spPr/>
        <p:txBody>
          <a:bodyPr/>
          <a:lstStyle/>
          <a:p>
            <a:pPr marL="0" indent="0">
              <a:buNone/>
              <a:defRPr/>
            </a:pPr>
            <a:endParaRPr lang="es-ES" dirty="0">
              <a:hlinkClick r:id="rId2"/>
            </a:endParaRPr>
          </a:p>
          <a:p>
            <a:pPr>
              <a:defRPr/>
            </a:pPr>
            <a:endParaRPr lang="es-ES" dirty="0">
              <a:hlinkClick r:id="rId2"/>
            </a:endParaRPr>
          </a:p>
          <a:p>
            <a:pPr>
              <a:defRPr/>
            </a:pPr>
            <a:r>
              <a:rPr lang="es-ES" dirty="0">
                <a:hlinkClick r:id="rId2"/>
              </a:rPr>
              <a:t>www.neurodesarrolloinfantil.com.mx</a:t>
            </a:r>
            <a:r>
              <a:rPr lang="es-ES" dirty="0"/>
              <a:t> </a:t>
            </a:r>
          </a:p>
          <a:p>
            <a:pPr>
              <a:defRPr/>
            </a:pPr>
            <a:endParaRPr lang="es-419" dirty="0"/>
          </a:p>
        </p:txBody>
      </p:sp>
      <p:pic>
        <p:nvPicPr>
          <p:cNvPr id="15364"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769" y="772716"/>
            <a:ext cx="471488" cy="68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gen 6" descr="C:\Users\USUARI~1\AppData\Local\Temp\Rar$DI38.140\logo-federac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848917"/>
            <a:ext cx="690563" cy="6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51619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1772841" y="2895600"/>
            <a:ext cx="5760244" cy="2052638"/>
          </a:xfrm>
          <a:prstGeom prst="rect">
            <a:avLst/>
          </a:prstGeom>
          <a:noFill/>
          <a:ln w="38100">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eaLnBrk="1" hangingPunct="1">
              <a:buNone/>
              <a:defRPr/>
            </a:pPr>
            <a:r>
              <a:rPr lang="es-ES" sz="2100" dirty="0">
                <a:latin typeface="Arial" pitchFamily="34" charset="0"/>
              </a:rPr>
              <a:t>La articulación se entrelaza con tres </a:t>
            </a:r>
          </a:p>
          <a:p>
            <a:pPr marL="557213" indent="-557213" eaLnBrk="1" hangingPunct="1">
              <a:buFont typeface="+mj-lt"/>
              <a:buAutoNum type="arabicPeriod"/>
              <a:defRPr/>
            </a:pPr>
            <a:r>
              <a:rPr lang="es-ES" sz="2100" dirty="0">
                <a:latin typeface="Arial" pitchFamily="34" charset="0"/>
              </a:rPr>
              <a:t>Punto de articulación.</a:t>
            </a:r>
          </a:p>
          <a:p>
            <a:pPr marL="557213" indent="-557213" eaLnBrk="1" hangingPunct="1">
              <a:buFont typeface="+mj-lt"/>
              <a:buAutoNum type="arabicPeriod"/>
              <a:defRPr/>
            </a:pPr>
            <a:r>
              <a:rPr lang="es-ES" sz="2100" dirty="0">
                <a:latin typeface="Arial" pitchFamily="34" charset="0"/>
              </a:rPr>
              <a:t>Modo de articulación</a:t>
            </a:r>
          </a:p>
          <a:p>
            <a:pPr marL="557213" indent="-557213" eaLnBrk="1" hangingPunct="1">
              <a:buFont typeface="+mj-lt"/>
              <a:buAutoNum type="arabicPeriod"/>
              <a:defRPr/>
            </a:pPr>
            <a:r>
              <a:rPr lang="es-ES" sz="2100" dirty="0">
                <a:latin typeface="Arial" pitchFamily="34" charset="0"/>
              </a:rPr>
              <a:t>Sonoridad-sordez de las cuerdas vocales</a:t>
            </a:r>
          </a:p>
        </p:txBody>
      </p:sp>
      <p:pic>
        <p:nvPicPr>
          <p:cNvPr id="51203" name="Picture 2" descr="G:\Videos Articulación\Boca\DSC034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347" y="303610"/>
            <a:ext cx="285273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119" y="307182"/>
            <a:ext cx="3240881" cy="240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Elipse 16"/>
          <p:cNvSpPr/>
          <p:nvPr/>
        </p:nvSpPr>
        <p:spPr>
          <a:xfrm>
            <a:off x="5381625" y="465535"/>
            <a:ext cx="485775" cy="5941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50"/>
          </a:p>
        </p:txBody>
      </p:sp>
      <p:sp>
        <p:nvSpPr>
          <p:cNvPr id="18" name="Elipse 17"/>
          <p:cNvSpPr/>
          <p:nvPr/>
        </p:nvSpPr>
        <p:spPr>
          <a:xfrm>
            <a:off x="6457950" y="320278"/>
            <a:ext cx="485775" cy="5941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50"/>
          </a:p>
        </p:txBody>
      </p:sp>
    </p:spTree>
    <p:extLst>
      <p:ext uri="{BB962C8B-B14F-4D97-AF65-F5344CB8AC3E}">
        <p14:creationId xmlns:p14="http://schemas.microsoft.com/office/powerpoint/2010/main" val="157313391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l="27420" t="23484" r="12655" b="5883"/>
          <a:stretch/>
        </p:blipFill>
        <p:spPr>
          <a:xfrm>
            <a:off x="0" y="0"/>
            <a:ext cx="9144001" cy="5143500"/>
          </a:xfrm>
          <a:prstGeom prst="rect">
            <a:avLst/>
          </a:prstGeom>
          <a:noFill/>
          <a:ln>
            <a:noFill/>
          </a:ln>
        </p:spPr>
      </p:pic>
      <p:sp>
        <p:nvSpPr>
          <p:cNvPr id="10" name="20 Rectángulo"/>
          <p:cNvSpPr/>
          <p:nvPr/>
        </p:nvSpPr>
        <p:spPr>
          <a:xfrm>
            <a:off x="0" y="-1925"/>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t>Resumen</a:t>
            </a:r>
          </a:p>
          <a:p>
            <a:pPr algn="ctr">
              <a:defRPr/>
            </a:pPr>
            <a:endParaRPr lang="es-MX" sz="1050" dirty="0"/>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11" name="21 Rectángulo"/>
          <p:cNvSpPr/>
          <p:nvPr/>
        </p:nvSpPr>
        <p:spPr>
          <a:xfrm>
            <a:off x="0" y="1691362"/>
            <a:ext cx="1309688" cy="353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endParaRPr lang="es-MX" sz="1050" dirty="0">
              <a:solidFill>
                <a:schemeClr val="bg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Objetivo Pedagógico</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sp>
        <p:nvSpPr>
          <p:cNvPr id="12" name="1 Elipse"/>
          <p:cNvSpPr/>
          <p:nvPr/>
        </p:nvSpPr>
        <p:spPr>
          <a:xfrm>
            <a:off x="1389888" y="116620"/>
            <a:ext cx="7695344" cy="490641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2400" dirty="0"/>
              <a:t>Dar a conocer las principales dificultades que enfrentan los niños en edad preescolar y escolar en los procesos de producción oral en el sistema de </a:t>
            </a:r>
            <a:r>
              <a:rPr lang="es-MX" sz="2400" dirty="0" err="1"/>
              <a:t>artculación</a:t>
            </a:r>
            <a:r>
              <a:rPr lang="es-MX" sz="2400" dirty="0"/>
              <a:t> de la lengua materna en español. </a:t>
            </a:r>
            <a:endParaRPr lang="es-MX" sz="21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número de diapositiva"/>
          <p:cNvSpPr>
            <a:spLocks noGrp="1"/>
          </p:cNvSpPr>
          <p:nvPr>
            <p:ph type="sldNum" sz="quarter" idx="12"/>
          </p:nvPr>
        </p:nvSpPr>
        <p:spPr bwMode="auto">
          <a:xfrm>
            <a:off x="7356872" y="4738688"/>
            <a:ext cx="4572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eaLnBrk="0" hangingPunct="0">
              <a:spcBef>
                <a:spcPct val="20000"/>
              </a:spcBef>
              <a:buClr>
                <a:srgbClr val="0BD0D9"/>
              </a:buClr>
              <a:buSzPct val="95000"/>
              <a:buFont typeface="Wingdings 2" panose="05020102010507070707" pitchFamily="18" charset="2"/>
              <a:buChar char=""/>
              <a:defRPr sz="1950">
                <a:solidFill>
                  <a:schemeClr val="tx1"/>
                </a:solidFill>
                <a:latin typeface="Arial" panose="020B0604020202020204" pitchFamily="34" charset="0"/>
                <a:ea typeface="MS PGothic" panose="020B0600070205080204" pitchFamily="34" charset="-128"/>
              </a:defRPr>
            </a:lvl1pPr>
            <a:lvl2pPr marL="557213" indent="-214313" eaLnBrk="0" hangingPunct="0">
              <a:spcBef>
                <a:spcPct val="20000"/>
              </a:spcBef>
              <a:buClr>
                <a:schemeClr val="accent1"/>
              </a:buClr>
              <a:buSzPct val="85000"/>
              <a:buFont typeface="Wingdings 2" panose="05020102010507070707" pitchFamily="18" charset="2"/>
              <a:buChar char=""/>
              <a:defRPr sz="1800">
                <a:solidFill>
                  <a:schemeClr val="tx1"/>
                </a:solidFill>
                <a:latin typeface="Arial" panose="020B0604020202020204" pitchFamily="34" charset="0"/>
                <a:ea typeface="MS PGothic" panose="020B0600070205080204" pitchFamily="34" charset="-128"/>
              </a:defRPr>
            </a:lvl2pPr>
            <a:lvl3pPr marL="857250" indent="-171450" eaLnBrk="0" hangingPunct="0">
              <a:spcBef>
                <a:spcPct val="20000"/>
              </a:spcBef>
              <a:buClr>
                <a:schemeClr val="accent2"/>
              </a:buClr>
              <a:buSzPct val="70000"/>
              <a:buFont typeface="Wingdings 2" panose="05020102010507070707" pitchFamily="18" charset="2"/>
              <a:buChar char=""/>
              <a:defRPr sz="1575">
                <a:solidFill>
                  <a:schemeClr val="tx1"/>
                </a:solidFill>
                <a:latin typeface="Arial" panose="020B0604020202020204" pitchFamily="34" charset="0"/>
                <a:ea typeface="MS PGothic" panose="020B0600070205080204" pitchFamily="34" charset="-128"/>
              </a:defRPr>
            </a:lvl3pPr>
            <a:lvl4pPr marL="1200150" indent="-171450" eaLnBrk="0" hangingPunct="0">
              <a:spcBef>
                <a:spcPct val="20000"/>
              </a:spcBef>
              <a:buClr>
                <a:srgbClr val="0BD0D9"/>
              </a:buClr>
              <a:buSzPct val="65000"/>
              <a:buFont typeface="Wingdings 2" panose="05020102010507070707" pitchFamily="18" charset="2"/>
              <a:buChar char=""/>
              <a:defRPr sz="1500">
                <a:solidFill>
                  <a:schemeClr val="tx1"/>
                </a:solidFill>
                <a:latin typeface="Arial" panose="020B0604020202020204" pitchFamily="34" charset="0"/>
                <a:ea typeface="MS PGothic" panose="020B0600070205080204" pitchFamily="34" charset="-128"/>
              </a:defRPr>
            </a:lvl4pPr>
            <a:lvl5pPr marL="1543050" indent="-171450" eaLnBrk="0" hangingPunct="0">
              <a:spcBef>
                <a:spcPct val="20000"/>
              </a:spcBef>
              <a:buClr>
                <a:srgbClr val="10CF9B"/>
              </a:buClr>
              <a:buSzPct val="65000"/>
              <a:buFont typeface="Wingdings 2" panose="05020102010507070707" pitchFamily="18" charset="2"/>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fld id="{E7790A10-F7E5-4EA6-AA4D-D43BA396C18C}" type="slidenum">
              <a:rPr lang="es-MX" altLang="es-MX" sz="900">
                <a:solidFill>
                  <a:srgbClr val="898989"/>
                </a:solidFill>
                <a:latin typeface="Calibri" panose="020F0502020204030204" pitchFamily="34" charset="0"/>
              </a:rPr>
              <a:pPr eaLnBrk="1" hangingPunct="1">
                <a:spcBef>
                  <a:spcPct val="0"/>
                </a:spcBef>
                <a:buClrTx/>
                <a:buSzTx/>
                <a:buFontTx/>
                <a:buNone/>
              </a:pPr>
              <a:t>22</a:t>
            </a:fld>
            <a:endParaRPr lang="es-MX" altLang="es-MX" sz="900">
              <a:solidFill>
                <a:srgbClr val="898989"/>
              </a:solidFill>
              <a:latin typeface="Calibri" panose="020F0502020204030204" pitchFamily="34" charset="0"/>
            </a:endParaRPr>
          </a:p>
        </p:txBody>
      </p:sp>
      <p:sp>
        <p:nvSpPr>
          <p:cNvPr id="14" name="13 Flecha abajo"/>
          <p:cNvSpPr/>
          <p:nvPr/>
        </p:nvSpPr>
        <p:spPr>
          <a:xfrm>
            <a:off x="6757988" y="1021557"/>
            <a:ext cx="284560" cy="640556"/>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50"/>
          </a:p>
        </p:txBody>
      </p:sp>
      <p:sp>
        <p:nvSpPr>
          <p:cNvPr id="16" name="15 Flecha abajo"/>
          <p:cNvSpPr/>
          <p:nvPr/>
        </p:nvSpPr>
        <p:spPr>
          <a:xfrm rot="13918103">
            <a:off x="4877457" y="206580"/>
            <a:ext cx="276225" cy="2045004"/>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50"/>
          </a:p>
        </p:txBody>
      </p:sp>
      <p:grpSp>
        <p:nvGrpSpPr>
          <p:cNvPr id="10245" name="14 Grupo"/>
          <p:cNvGrpSpPr>
            <a:grpSpLocks/>
          </p:cNvGrpSpPr>
          <p:nvPr/>
        </p:nvGrpSpPr>
        <p:grpSpPr bwMode="auto">
          <a:xfrm>
            <a:off x="5840016" y="154782"/>
            <a:ext cx="2121694" cy="827485"/>
            <a:chOff x="2404349" y="425500"/>
            <a:chExt cx="817736" cy="531528"/>
          </a:xfrm>
        </p:grpSpPr>
        <p:sp>
          <p:nvSpPr>
            <p:cNvPr id="19" name="18 Rectángulo redondeado"/>
            <p:cNvSpPr/>
            <p:nvPr/>
          </p:nvSpPr>
          <p:spPr>
            <a:xfrm>
              <a:off x="2404349" y="425500"/>
              <a:ext cx="817736" cy="5315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19 Rectángulo"/>
            <p:cNvSpPr/>
            <p:nvPr/>
          </p:nvSpPr>
          <p:spPr>
            <a:xfrm>
              <a:off x="2430047" y="451503"/>
              <a:ext cx="766341" cy="479522"/>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266700">
                <a:lnSpc>
                  <a:spcPct val="90000"/>
                </a:lnSpc>
                <a:spcAft>
                  <a:spcPct val="35000"/>
                </a:spcAft>
                <a:defRPr/>
              </a:pPr>
              <a:r>
                <a:rPr lang="es-MX" sz="1500" b="1" dirty="0"/>
                <a:t>Fundamentos biológicos del lenguaje</a:t>
              </a:r>
            </a:p>
          </p:txBody>
        </p:sp>
      </p:grpSp>
      <p:grpSp>
        <p:nvGrpSpPr>
          <p:cNvPr id="10246" name="24 Grupo"/>
          <p:cNvGrpSpPr>
            <a:grpSpLocks/>
          </p:cNvGrpSpPr>
          <p:nvPr/>
        </p:nvGrpSpPr>
        <p:grpSpPr bwMode="auto">
          <a:xfrm>
            <a:off x="5974556" y="1682354"/>
            <a:ext cx="1943100" cy="941784"/>
            <a:chOff x="2404349" y="425500"/>
            <a:chExt cx="817736" cy="531528"/>
          </a:xfrm>
        </p:grpSpPr>
        <p:sp>
          <p:nvSpPr>
            <p:cNvPr id="28" name="27 Rectángulo redondeado"/>
            <p:cNvSpPr/>
            <p:nvPr/>
          </p:nvSpPr>
          <p:spPr>
            <a:xfrm>
              <a:off x="2404349" y="425500"/>
              <a:ext cx="817736" cy="5315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28 Rectángulo"/>
            <p:cNvSpPr/>
            <p:nvPr/>
          </p:nvSpPr>
          <p:spPr>
            <a:xfrm>
              <a:off x="2430404" y="459770"/>
              <a:ext cx="765625" cy="458956"/>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266700">
                <a:lnSpc>
                  <a:spcPct val="90000"/>
                </a:lnSpc>
                <a:spcAft>
                  <a:spcPct val="35000"/>
                </a:spcAft>
                <a:defRPr/>
              </a:pPr>
              <a:r>
                <a:rPr lang="es-MX" sz="1500" b="1" dirty="0"/>
                <a:t>La capacidad para adquirir una lengua</a:t>
              </a:r>
            </a:p>
          </p:txBody>
        </p:sp>
      </p:grpSp>
      <p:grpSp>
        <p:nvGrpSpPr>
          <p:cNvPr id="10247" name="14 Grupo"/>
          <p:cNvGrpSpPr>
            <a:grpSpLocks/>
          </p:cNvGrpSpPr>
          <p:nvPr/>
        </p:nvGrpSpPr>
        <p:grpSpPr bwMode="auto">
          <a:xfrm>
            <a:off x="1626075" y="1564685"/>
            <a:ext cx="2774156" cy="806054"/>
            <a:chOff x="2403557" y="331063"/>
            <a:chExt cx="817736" cy="531528"/>
          </a:xfrm>
        </p:grpSpPr>
        <p:sp>
          <p:nvSpPr>
            <p:cNvPr id="36" name="35 Rectángulo redondeado"/>
            <p:cNvSpPr/>
            <p:nvPr/>
          </p:nvSpPr>
          <p:spPr>
            <a:xfrm>
              <a:off x="2403557" y="331063"/>
              <a:ext cx="817736" cy="5315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36 Rectángulo"/>
            <p:cNvSpPr/>
            <p:nvPr/>
          </p:nvSpPr>
          <p:spPr>
            <a:xfrm>
              <a:off x="2425667" y="372675"/>
              <a:ext cx="765794" cy="434958"/>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266700">
                <a:lnSpc>
                  <a:spcPct val="90000"/>
                </a:lnSpc>
                <a:spcAft>
                  <a:spcPct val="35000"/>
                </a:spcAft>
                <a:defRPr/>
              </a:pPr>
              <a:r>
                <a:rPr lang="es-MX" sz="1500" b="1" dirty="0">
                  <a:solidFill>
                    <a:schemeClr val="tx1"/>
                  </a:solidFill>
                </a:rPr>
                <a:t>Programa Biolingüístico</a:t>
              </a:r>
            </a:p>
          </p:txBody>
        </p:sp>
      </p:grpSp>
      <p:sp>
        <p:nvSpPr>
          <p:cNvPr id="10248" name="2 Marcador de número de diapositiva"/>
          <p:cNvSpPr txBox="1">
            <a:spLocks/>
          </p:cNvSpPr>
          <p:nvPr/>
        </p:nvSpPr>
        <p:spPr bwMode="auto">
          <a:xfrm>
            <a:off x="4851797" y="622697"/>
            <a:ext cx="700088"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s-MX" altLang="es-MX" sz="900">
                <a:solidFill>
                  <a:srgbClr val="898989"/>
                </a:solidFill>
                <a:latin typeface="Calibri" panose="020F0502020204030204" pitchFamily="34" charset="0"/>
              </a:rPr>
              <a:t>Objetivo</a:t>
            </a:r>
          </a:p>
        </p:txBody>
      </p:sp>
      <p:sp>
        <p:nvSpPr>
          <p:cNvPr id="10249" name="2 Marcador de número de diapositiva"/>
          <p:cNvSpPr txBox="1">
            <a:spLocks/>
          </p:cNvSpPr>
          <p:nvPr/>
        </p:nvSpPr>
        <p:spPr bwMode="auto">
          <a:xfrm>
            <a:off x="6900862" y="1117997"/>
            <a:ext cx="700088"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s-MX" altLang="es-MX" sz="900">
                <a:solidFill>
                  <a:srgbClr val="898989"/>
                </a:solidFill>
                <a:latin typeface="Calibri" panose="020F0502020204030204" pitchFamily="34" charset="0"/>
              </a:rPr>
              <a:t>es decir</a:t>
            </a:r>
          </a:p>
        </p:txBody>
      </p:sp>
      <p:sp>
        <p:nvSpPr>
          <p:cNvPr id="10250" name="2 Marcador de número de diapositiva"/>
          <p:cNvSpPr txBox="1">
            <a:spLocks/>
          </p:cNvSpPr>
          <p:nvPr/>
        </p:nvSpPr>
        <p:spPr bwMode="auto">
          <a:xfrm>
            <a:off x="2227660" y="7144"/>
            <a:ext cx="1343025"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s-MX" altLang="es-MX" sz="900">
                <a:solidFill>
                  <a:srgbClr val="898989"/>
                </a:solidFill>
                <a:latin typeface="Calibri" panose="020F0502020204030204" pitchFamily="34" charset="0"/>
              </a:rPr>
              <a:t>Esta</a:t>
            </a:r>
          </a:p>
        </p:txBody>
      </p:sp>
      <p:grpSp>
        <p:nvGrpSpPr>
          <p:cNvPr id="23" name="48 Grupo"/>
          <p:cNvGrpSpPr>
            <a:grpSpLocks/>
          </p:cNvGrpSpPr>
          <p:nvPr/>
        </p:nvGrpSpPr>
        <p:grpSpPr bwMode="auto">
          <a:xfrm>
            <a:off x="1803700" y="312050"/>
            <a:ext cx="2005353" cy="594066"/>
            <a:chOff x="2404349" y="425500"/>
            <a:chExt cx="817736" cy="531528"/>
          </a:xfrm>
          <a:solidFill>
            <a:schemeClr val="tx2">
              <a:lumMod val="60000"/>
              <a:lumOff val="40000"/>
            </a:schemeClr>
          </a:solidFill>
        </p:grpSpPr>
        <p:sp>
          <p:nvSpPr>
            <p:cNvPr id="24" name="23 Rectángulo redondeado"/>
            <p:cNvSpPr/>
            <p:nvPr/>
          </p:nvSpPr>
          <p:spPr>
            <a:xfrm>
              <a:off x="2404349" y="425500"/>
              <a:ext cx="817736" cy="53152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24 Rectángulo"/>
            <p:cNvSpPr/>
            <p:nvPr/>
          </p:nvSpPr>
          <p:spPr>
            <a:xfrm>
              <a:off x="2423234" y="491414"/>
              <a:ext cx="772742" cy="399700"/>
            </a:xfrm>
            <a:prstGeom prst="rect">
              <a:avLst/>
            </a:prstGeom>
            <a:solidFill>
              <a:schemeClr val="accent4">
                <a:lumMod val="60000"/>
                <a:lumOff val="4000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a:defRPr/>
              </a:pPr>
              <a:r>
                <a:rPr lang="es-MX" altLang="es-MX" sz="1800" dirty="0"/>
                <a:t>investigación</a:t>
              </a:r>
            </a:p>
          </p:txBody>
        </p:sp>
      </p:grpSp>
      <p:sp>
        <p:nvSpPr>
          <p:cNvPr id="10254" name="2 Marcador de número de diapositiva"/>
          <p:cNvSpPr txBox="1">
            <a:spLocks/>
          </p:cNvSpPr>
          <p:nvPr/>
        </p:nvSpPr>
        <p:spPr bwMode="auto">
          <a:xfrm>
            <a:off x="2495550" y="931069"/>
            <a:ext cx="1343025"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s-MX" altLang="es-MX" sz="900">
                <a:solidFill>
                  <a:srgbClr val="898989"/>
                </a:solidFill>
                <a:latin typeface="Calibri" panose="020F0502020204030204" pitchFamily="34" charset="0"/>
              </a:rPr>
              <a:t>se enmarca</a:t>
            </a:r>
          </a:p>
        </p:txBody>
      </p:sp>
      <p:sp>
        <p:nvSpPr>
          <p:cNvPr id="27" name="26 Flecha abajo"/>
          <p:cNvSpPr/>
          <p:nvPr/>
        </p:nvSpPr>
        <p:spPr>
          <a:xfrm>
            <a:off x="2511028" y="919366"/>
            <a:ext cx="284559" cy="603647"/>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050"/>
          </a:p>
        </p:txBody>
      </p:sp>
      <p:sp>
        <p:nvSpPr>
          <p:cNvPr id="10256" name="2 Marcador de número de diapositiva"/>
          <p:cNvSpPr txBox="1">
            <a:spLocks/>
          </p:cNvSpPr>
          <p:nvPr/>
        </p:nvSpPr>
        <p:spPr bwMode="auto">
          <a:xfrm>
            <a:off x="2882070" y="2556273"/>
            <a:ext cx="12430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s-MX" altLang="es-MX" sz="900" dirty="0">
                <a:solidFill>
                  <a:srgbClr val="898989"/>
                </a:solidFill>
                <a:latin typeface="Calibri" panose="020F0502020204030204" pitchFamily="34" charset="0"/>
              </a:rPr>
              <a:t>Consecuentemente se ocupa de explicar la naturaleza </a:t>
            </a:r>
          </a:p>
        </p:txBody>
      </p:sp>
      <p:grpSp>
        <p:nvGrpSpPr>
          <p:cNvPr id="33" name="48 Grupo"/>
          <p:cNvGrpSpPr>
            <a:grpSpLocks/>
          </p:cNvGrpSpPr>
          <p:nvPr/>
        </p:nvGrpSpPr>
        <p:grpSpPr bwMode="auto">
          <a:xfrm>
            <a:off x="1522198" y="3591884"/>
            <a:ext cx="2048487" cy="810090"/>
            <a:chOff x="2404349" y="425500"/>
            <a:chExt cx="817736" cy="531528"/>
          </a:xfrm>
          <a:solidFill>
            <a:schemeClr val="tx2">
              <a:lumMod val="60000"/>
              <a:lumOff val="40000"/>
            </a:schemeClr>
          </a:solidFill>
        </p:grpSpPr>
        <p:sp>
          <p:nvSpPr>
            <p:cNvPr id="34" name="33 Rectángulo redondeado"/>
            <p:cNvSpPr/>
            <p:nvPr/>
          </p:nvSpPr>
          <p:spPr>
            <a:xfrm>
              <a:off x="2404349" y="425500"/>
              <a:ext cx="817736" cy="53152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34 Rectángulo"/>
            <p:cNvSpPr/>
            <p:nvPr/>
          </p:nvSpPr>
          <p:spPr>
            <a:xfrm>
              <a:off x="2423234" y="451956"/>
              <a:ext cx="772742" cy="478616"/>
            </a:xfrm>
            <a:prstGeom prst="rect">
              <a:avLst/>
            </a:prstGeom>
            <a:solidFill>
              <a:schemeClr val="accent4">
                <a:lumMod val="7500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a:defRPr/>
              </a:pPr>
              <a:r>
                <a:rPr lang="es-MX" altLang="es-MX" sz="1800" b="1" dirty="0"/>
                <a:t>Perturbaciones del lenguaje</a:t>
              </a:r>
            </a:p>
          </p:txBody>
        </p:sp>
      </p:grpSp>
      <p:cxnSp>
        <p:nvCxnSpPr>
          <p:cNvPr id="38" name="37 Conector recto de flecha"/>
          <p:cNvCxnSpPr>
            <a:stCxn id="36" idx="2"/>
            <a:endCxn id="34" idx="0"/>
          </p:cNvCxnSpPr>
          <p:nvPr/>
        </p:nvCxnSpPr>
        <p:spPr>
          <a:xfrm flipH="1">
            <a:off x="2546442" y="2370739"/>
            <a:ext cx="466711" cy="1221145"/>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20 Rectángulo"/>
          <p:cNvSpPr/>
          <p:nvPr/>
        </p:nvSpPr>
        <p:spPr>
          <a:xfrm>
            <a:off x="0" y="-1925"/>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t>Resumen</a:t>
            </a:r>
          </a:p>
          <a:p>
            <a:pPr algn="ctr">
              <a:defRPr/>
            </a:pPr>
            <a:endParaRPr lang="es-MX" sz="1050" dirty="0"/>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32" name="29 Rectángulo"/>
          <p:cNvSpPr/>
          <p:nvPr/>
        </p:nvSpPr>
        <p:spPr>
          <a:xfrm>
            <a:off x="8660" y="2420714"/>
            <a:ext cx="1309688" cy="307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Marco teórico</a:t>
            </a:r>
          </a:p>
        </p:txBody>
      </p:sp>
      <p:cxnSp>
        <p:nvCxnSpPr>
          <p:cNvPr id="40" name="37 Conector recto de flecha"/>
          <p:cNvCxnSpPr/>
          <p:nvPr/>
        </p:nvCxnSpPr>
        <p:spPr>
          <a:xfrm flipV="1">
            <a:off x="3520383" y="3508541"/>
            <a:ext cx="2135087" cy="611396"/>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1" name="14 Grupo"/>
          <p:cNvGrpSpPr>
            <a:grpSpLocks/>
          </p:cNvGrpSpPr>
          <p:nvPr/>
        </p:nvGrpSpPr>
        <p:grpSpPr bwMode="auto">
          <a:xfrm>
            <a:off x="5655470" y="2981310"/>
            <a:ext cx="2774156" cy="2031221"/>
            <a:chOff x="2403557" y="331063"/>
            <a:chExt cx="817736" cy="531528"/>
          </a:xfrm>
        </p:grpSpPr>
        <p:sp>
          <p:nvSpPr>
            <p:cNvPr id="42" name="35 Rectángulo redondeado"/>
            <p:cNvSpPr/>
            <p:nvPr/>
          </p:nvSpPr>
          <p:spPr>
            <a:xfrm>
              <a:off x="2403557" y="331063"/>
              <a:ext cx="817736" cy="5315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36 Rectángulo"/>
            <p:cNvSpPr/>
            <p:nvPr/>
          </p:nvSpPr>
          <p:spPr>
            <a:xfrm>
              <a:off x="2425667" y="372675"/>
              <a:ext cx="765794" cy="434958"/>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266700">
                <a:lnSpc>
                  <a:spcPct val="90000"/>
                </a:lnSpc>
                <a:spcAft>
                  <a:spcPct val="35000"/>
                </a:spcAft>
                <a:defRPr/>
              </a:pPr>
              <a:r>
                <a:rPr lang="es-MX" sz="1500" b="1" dirty="0">
                  <a:solidFill>
                    <a:schemeClr val="tx1"/>
                  </a:solidFill>
                </a:rPr>
                <a:t>Todas las lenguas del mundo tienen un proceso de adquisición uniforme tanto lingüístico como articulatorio. </a:t>
              </a:r>
            </a:p>
          </p:txBody>
        </p:sp>
      </p:grpSp>
      <p:sp>
        <p:nvSpPr>
          <p:cNvPr id="39" name="2 Marcador de número de diapositiva"/>
          <p:cNvSpPr txBox="1">
            <a:spLocks/>
          </p:cNvSpPr>
          <p:nvPr/>
        </p:nvSpPr>
        <p:spPr bwMode="auto">
          <a:xfrm>
            <a:off x="3524059" y="3603079"/>
            <a:ext cx="1119000"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s-MX" altLang="es-MX" sz="900" dirty="0">
                <a:solidFill>
                  <a:srgbClr val="898989"/>
                </a:solidFill>
                <a:latin typeface="Calibri" panose="020F0502020204030204" pitchFamily="34" charset="0"/>
              </a:rPr>
              <a:t>De este modo</a:t>
            </a:r>
          </a:p>
        </p:txBody>
      </p:sp>
    </p:spTree>
    <p:extLst>
      <p:ext uri="{BB962C8B-B14F-4D97-AF65-F5344CB8AC3E}">
        <p14:creationId xmlns:p14="http://schemas.microsoft.com/office/powerpoint/2010/main" val="949024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4" y="2283619"/>
            <a:ext cx="2843213"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4 Rectángulo"/>
          <p:cNvSpPr/>
          <p:nvPr/>
        </p:nvSpPr>
        <p:spPr bwMode="auto">
          <a:xfrm>
            <a:off x="1277541" y="195263"/>
            <a:ext cx="3377803" cy="540544"/>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lIns="22860" tIns="22860" rIns="22860" bIns="22860" anchor="ctr"/>
          <a:lstStyle>
            <a:lvl1pPr defTabSz="355600" eaLnBrk="0" hangingPunct="0">
              <a:defRPr sz="2400">
                <a:solidFill>
                  <a:schemeClr val="tx1"/>
                </a:solidFill>
                <a:latin typeface="Calibri" pitchFamily="34" charset="0"/>
                <a:ea typeface="MS PGothic" pitchFamily="34" charset="-128"/>
              </a:defRPr>
            </a:lvl1pPr>
            <a:lvl2pPr marL="742950" indent="-285750" defTabSz="355600" eaLnBrk="0" hangingPunct="0">
              <a:defRPr sz="2400">
                <a:solidFill>
                  <a:schemeClr val="tx1"/>
                </a:solidFill>
                <a:latin typeface="Calibri" pitchFamily="34" charset="0"/>
                <a:ea typeface="MS PGothic" pitchFamily="34" charset="-128"/>
              </a:defRPr>
            </a:lvl2pPr>
            <a:lvl3pPr marL="1143000" indent="-228600" defTabSz="355600" eaLnBrk="0" hangingPunct="0">
              <a:defRPr sz="2400">
                <a:solidFill>
                  <a:schemeClr val="tx1"/>
                </a:solidFill>
                <a:latin typeface="Calibri" pitchFamily="34" charset="0"/>
                <a:ea typeface="MS PGothic" pitchFamily="34" charset="-128"/>
              </a:defRPr>
            </a:lvl3pPr>
            <a:lvl4pPr marL="1600200" indent="-228600" defTabSz="355600" eaLnBrk="0" hangingPunct="0">
              <a:defRPr sz="2400">
                <a:solidFill>
                  <a:schemeClr val="tx1"/>
                </a:solidFill>
                <a:latin typeface="Calibri" pitchFamily="34" charset="0"/>
                <a:ea typeface="MS PGothic" pitchFamily="34" charset="-128"/>
              </a:defRPr>
            </a:lvl4pPr>
            <a:lvl5pPr marL="2057400" indent="-228600" defTabSz="355600" eaLnBrk="0" hangingPunct="0">
              <a:defRPr sz="2400">
                <a:solidFill>
                  <a:schemeClr val="tx1"/>
                </a:solidFill>
                <a:latin typeface="Calibri" pitchFamily="34" charset="0"/>
                <a:ea typeface="MS PGothic" pitchFamily="34" charset="-128"/>
              </a:defRPr>
            </a:lvl5pPr>
            <a:lvl6pPr marL="25146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355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90000"/>
              </a:lnSpc>
              <a:spcAft>
                <a:spcPct val="35000"/>
              </a:spcAft>
              <a:defRPr/>
            </a:pPr>
            <a:r>
              <a:rPr lang="es-MX" altLang="es-MX" sz="1800" b="1" dirty="0">
                <a:solidFill>
                  <a:schemeClr val="accent5">
                    <a:lumMod val="50000"/>
                  </a:schemeClr>
                </a:solidFill>
              </a:rPr>
              <a:t>Desarrollo lingüístico</a:t>
            </a:r>
          </a:p>
        </p:txBody>
      </p:sp>
      <p:sp>
        <p:nvSpPr>
          <p:cNvPr id="5" name="Llamada rectangular redondeada 4"/>
          <p:cNvSpPr/>
          <p:nvPr/>
        </p:nvSpPr>
        <p:spPr>
          <a:xfrm>
            <a:off x="3977879" y="844154"/>
            <a:ext cx="3888581" cy="2050256"/>
          </a:xfrm>
          <a:prstGeom prst="wedgeRoundRectCallout">
            <a:avLst>
              <a:gd name="adj1" fmla="val -100521"/>
              <a:gd name="adj2" fmla="val 73512"/>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_tradnl" sz="1200" dirty="0">
                <a:solidFill>
                  <a:schemeClr val="tx1"/>
                </a:solidFill>
              </a:rPr>
              <a:t>Es necesario saber que hay 5 etapas en la adquisición y desarrollo del lingüístico. Esta conducta finaliza en edad preescolar</a:t>
            </a:r>
          </a:p>
          <a:p>
            <a:pPr>
              <a:defRPr/>
            </a:pPr>
            <a:r>
              <a:rPr lang="es-ES_tradnl" sz="1200" dirty="0">
                <a:solidFill>
                  <a:schemeClr val="tx1"/>
                </a:solidFill>
              </a:rPr>
              <a:t>1. Etapa </a:t>
            </a:r>
            <a:r>
              <a:rPr lang="es-ES_tradnl" sz="1200" dirty="0" err="1">
                <a:solidFill>
                  <a:schemeClr val="tx1"/>
                </a:solidFill>
              </a:rPr>
              <a:t>prelingüística</a:t>
            </a:r>
            <a:r>
              <a:rPr lang="es-ES_tradnl" sz="1200" dirty="0">
                <a:solidFill>
                  <a:schemeClr val="tx1"/>
                </a:solidFill>
              </a:rPr>
              <a:t> (1 a 1½)</a:t>
            </a:r>
          </a:p>
          <a:p>
            <a:pPr>
              <a:defRPr/>
            </a:pPr>
            <a:r>
              <a:rPr lang="es-ES_tradnl" sz="1200" dirty="0">
                <a:solidFill>
                  <a:schemeClr val="tx1"/>
                </a:solidFill>
              </a:rPr>
              <a:t>2. Primer desarrollo sintáctico (1 ½ a 2½ año)</a:t>
            </a:r>
          </a:p>
          <a:p>
            <a:pPr>
              <a:defRPr/>
            </a:pPr>
            <a:r>
              <a:rPr lang="es-ES_tradnl" sz="1200" dirty="0">
                <a:solidFill>
                  <a:schemeClr val="tx1"/>
                </a:solidFill>
              </a:rPr>
              <a:t>3. Expresión gramatical (de los 2½  a 4 años)</a:t>
            </a:r>
          </a:p>
          <a:p>
            <a:pPr>
              <a:defRPr/>
            </a:pPr>
            <a:r>
              <a:rPr lang="es-ES_tradnl" sz="1200" dirty="0">
                <a:solidFill>
                  <a:schemeClr val="tx1"/>
                </a:solidFill>
              </a:rPr>
              <a:t>4. Últimas adquisiciones (de los 4 a 4½).</a:t>
            </a:r>
          </a:p>
          <a:p>
            <a:pPr>
              <a:defRPr/>
            </a:pPr>
            <a:r>
              <a:rPr lang="es-ES_tradnl" sz="1200" dirty="0">
                <a:solidFill>
                  <a:schemeClr val="tx1"/>
                </a:solidFill>
              </a:rPr>
              <a:t>5. Adquisiciones tardías  (7 u 8 años de edad)</a:t>
            </a:r>
          </a:p>
        </p:txBody>
      </p:sp>
    </p:spTree>
    <p:extLst>
      <p:ext uri="{BB962C8B-B14F-4D97-AF65-F5344CB8AC3E}">
        <p14:creationId xmlns:p14="http://schemas.microsoft.com/office/powerpoint/2010/main" val="881038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contenido 2"/>
          <p:cNvSpPr>
            <a:spLocks noGrp="1"/>
          </p:cNvSpPr>
          <p:nvPr>
            <p:ph idx="1"/>
          </p:nvPr>
        </p:nvSpPr>
        <p:spPr>
          <a:xfrm>
            <a:off x="1418035" y="250031"/>
            <a:ext cx="6172200" cy="442913"/>
          </a:xfrm>
          <a:solidFill>
            <a:schemeClr val="accent1">
              <a:lumMod val="90000"/>
            </a:schemeClr>
          </a:solidFill>
        </p:spPr>
        <p:txBody>
          <a:bodyPr>
            <a:normAutofit fontScale="92500" lnSpcReduction="20000"/>
          </a:bodyPr>
          <a:lstStyle/>
          <a:p>
            <a:pPr marL="0" indent="0" algn="ctr">
              <a:buNone/>
              <a:defRPr/>
            </a:pPr>
            <a:r>
              <a:rPr lang="es-MX" altLang="es-MX" dirty="0">
                <a:solidFill>
                  <a:schemeClr val="bg1"/>
                </a:solidFill>
              </a:rPr>
              <a:t>Desarrollo normal del lenguaje en edad preescolar</a:t>
            </a:r>
          </a:p>
        </p:txBody>
      </p:sp>
      <p:graphicFrame>
        <p:nvGraphicFramePr>
          <p:cNvPr id="4" name="Diagrama 3"/>
          <p:cNvGraphicFramePr/>
          <p:nvPr>
            <p:extLst>
              <p:ext uri="{D42A27DB-BD31-4B8C-83A1-F6EECF244321}">
                <p14:modId xmlns:p14="http://schemas.microsoft.com/office/powerpoint/2010/main" val="1049971864"/>
              </p:ext>
            </p:extLst>
          </p:nvPr>
        </p:nvGraphicFramePr>
        <p:xfrm>
          <a:off x="236306" y="843558"/>
          <a:ext cx="8733033" cy="4212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380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060805839"/>
              </p:ext>
            </p:extLst>
          </p:nvPr>
        </p:nvGraphicFramePr>
        <p:xfrm>
          <a:off x="215757" y="249492"/>
          <a:ext cx="8702211" cy="4806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641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0233467"/>
              </p:ext>
            </p:extLst>
          </p:nvPr>
        </p:nvGraphicFramePr>
        <p:xfrm>
          <a:off x="123291" y="249492"/>
          <a:ext cx="8846048" cy="4806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15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606865838"/>
              </p:ext>
            </p:extLst>
          </p:nvPr>
        </p:nvGraphicFramePr>
        <p:xfrm>
          <a:off x="1277633" y="249492"/>
          <a:ext cx="7249917" cy="4806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9791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9524862"/>
              </p:ext>
            </p:extLst>
          </p:nvPr>
        </p:nvGraphicFramePr>
        <p:xfrm>
          <a:off x="1277633" y="249492"/>
          <a:ext cx="7249917" cy="4806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9859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0" name="Título 1"/>
          <p:cNvSpPr>
            <a:spLocks noGrp="1"/>
          </p:cNvSpPr>
          <p:nvPr>
            <p:ph type="title"/>
          </p:nvPr>
        </p:nvSpPr>
        <p:spPr>
          <a:xfrm>
            <a:off x="349321" y="332805"/>
            <a:ext cx="7771117" cy="639366"/>
          </a:xfrm>
          <a:solidFill>
            <a:schemeClr val="accent6">
              <a:lumMod val="40000"/>
              <a:lumOff val="60000"/>
            </a:schemeClr>
          </a:solidFill>
        </p:spPr>
        <p:txBody>
          <a:bodyPr>
            <a:normAutofit fontScale="90000"/>
          </a:bodyPr>
          <a:lstStyle/>
          <a:p>
            <a:r>
              <a:rPr lang="es-MX" altLang="es-MX" dirty="0">
                <a:latin typeface="Arial" panose="020B0604020202020204" pitchFamily="34" charset="0"/>
              </a:rPr>
              <a:t>Evaluación. Pregunta 4.  30 segundos para contestar</a:t>
            </a:r>
          </a:p>
        </p:txBody>
      </p:sp>
      <p:sp>
        <p:nvSpPr>
          <p:cNvPr id="11" name="Marcador de contenido 2"/>
          <p:cNvSpPr txBox="1">
            <a:spLocks/>
          </p:cNvSpPr>
          <p:nvPr/>
        </p:nvSpPr>
        <p:spPr>
          <a:xfrm>
            <a:off x="349321" y="1264136"/>
            <a:ext cx="7771117" cy="1253034"/>
          </a:xfrm>
          <a:prstGeom prst="rect">
            <a:avLst/>
          </a:prstGeom>
          <a:solidFill>
            <a:schemeClr val="accent5">
              <a:lumMod val="20000"/>
              <a:lumOff val="80000"/>
            </a:schemeClr>
          </a:solid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385763" indent="-385763">
              <a:buFont typeface="Wingdings 2" panose="05020102010507070707" pitchFamily="18" charset="2"/>
              <a:buAutoNum type="arabicPeriod"/>
            </a:pPr>
            <a:r>
              <a:rPr lang="es-MX" altLang="es-MX" dirty="0">
                <a:latin typeface="Arial" panose="020B0604020202020204" pitchFamily="34" charset="0"/>
              </a:rPr>
              <a:t>¿A qué edad el niño tiene que tener consolidado sus últimas adquisiciones a nivel gramatical?</a:t>
            </a:r>
          </a:p>
          <a:p>
            <a:pPr marL="385763" indent="-385763">
              <a:buFontTx/>
              <a:buAutoNum type="alphaLcParenR"/>
            </a:pPr>
            <a:r>
              <a:rPr lang="es-ES" altLang="es-MX" dirty="0">
                <a:latin typeface="Arial" panose="020B0604020202020204" pitchFamily="34" charset="0"/>
              </a:rPr>
              <a:t>Cuatro años y medio</a:t>
            </a:r>
          </a:p>
          <a:p>
            <a:pPr marL="385763" indent="-385763">
              <a:buFontTx/>
              <a:buAutoNum type="alphaLcParenR"/>
            </a:pPr>
            <a:r>
              <a:rPr lang="es-ES" altLang="es-MX" dirty="0">
                <a:latin typeface="Arial" panose="020B0604020202020204" pitchFamily="34" charset="0"/>
              </a:rPr>
              <a:t>Cinco años a seis años</a:t>
            </a:r>
          </a:p>
          <a:p>
            <a:pPr marL="385763" indent="-385763">
              <a:buFontTx/>
              <a:buAutoNum type="alphaLcParenR"/>
            </a:pPr>
            <a:r>
              <a:rPr lang="es-ES" altLang="es-MX" dirty="0">
                <a:latin typeface="Arial" panose="020B0604020202020204" pitchFamily="34" charset="0"/>
              </a:rPr>
              <a:t>Tres años</a:t>
            </a:r>
            <a:endParaRPr lang="es-MX" altLang="es-MX" dirty="0">
              <a:latin typeface="Arial" panose="020B0604020202020204" pitchFamily="34" charset="0"/>
            </a:endParaRPr>
          </a:p>
          <a:p>
            <a:pPr marL="385763" indent="-385763">
              <a:buFontTx/>
              <a:buAutoNum type="alphaLcParenR"/>
            </a:pPr>
            <a:r>
              <a:rPr lang="es-MX" altLang="es-MX" dirty="0">
                <a:latin typeface="Arial" panose="020B0604020202020204" pitchFamily="34" charset="0"/>
              </a:rPr>
              <a:t>Siete años.</a:t>
            </a:r>
          </a:p>
          <a:p>
            <a:pPr marL="385763" indent="-385763">
              <a:buFontTx/>
              <a:buAutoNum type="alphaLcParenR"/>
            </a:pPr>
            <a:endParaRPr lang="es-MX" altLang="es-MX" dirty="0">
              <a:latin typeface="Arial" panose="020B0604020202020204" pitchFamily="34" charset="0"/>
            </a:endParaRPr>
          </a:p>
          <a:p>
            <a:pPr marL="385763" indent="-385763">
              <a:buFontTx/>
              <a:buAutoNum type="alphaLcParenR"/>
            </a:pPr>
            <a:endParaRPr lang="es-MX" altLang="es-MX" dirty="0">
              <a:latin typeface="Arial" panose="020B0604020202020204" pitchFamily="34" charset="0"/>
            </a:endParaRPr>
          </a:p>
        </p:txBody>
      </p:sp>
      <p:sp>
        <p:nvSpPr>
          <p:cNvPr id="12" name="Marcador de contenido 2"/>
          <p:cNvSpPr txBox="1">
            <a:spLocks/>
          </p:cNvSpPr>
          <p:nvPr/>
        </p:nvSpPr>
        <p:spPr bwMode="auto">
          <a:xfrm>
            <a:off x="349321" y="4373160"/>
            <a:ext cx="4267200" cy="544116"/>
          </a:xfrm>
          <a:prstGeom prst="rect">
            <a:avLst/>
          </a:prstGeom>
          <a:solidFill>
            <a:schemeClr val="accent4">
              <a:lumMod val="40000"/>
              <a:lumOff val="60000"/>
            </a:schemeClr>
          </a:solidFill>
          <a:ln>
            <a:noFill/>
          </a:ln>
        </p:spPr>
        <p:txBody>
          <a:bodyPr/>
          <a:lstStyle>
            <a:lvl1pPr marL="514350" indent="-5143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marL="0" indent="0">
              <a:buNone/>
            </a:pPr>
            <a:r>
              <a:rPr lang="es-MX" altLang="es-MX" sz="1950" dirty="0"/>
              <a:t>Respuesta correcta la “A”</a:t>
            </a:r>
          </a:p>
        </p:txBody>
      </p:sp>
      <p:sp>
        <p:nvSpPr>
          <p:cNvPr id="5" name="Marcador de contenido 2"/>
          <p:cNvSpPr txBox="1">
            <a:spLocks/>
          </p:cNvSpPr>
          <p:nvPr/>
        </p:nvSpPr>
        <p:spPr bwMode="auto">
          <a:xfrm>
            <a:off x="349321" y="2648155"/>
            <a:ext cx="7771117" cy="1574523"/>
          </a:xfrm>
          <a:prstGeom prst="rect">
            <a:avLst/>
          </a:prstGeom>
          <a:solidFill>
            <a:schemeClr val="accent4">
              <a:lumMod val="40000"/>
              <a:lumOff val="60000"/>
            </a:schemeClr>
          </a:solidFill>
          <a:ln>
            <a:noFill/>
          </a:ln>
        </p:spPr>
        <p:txBody>
          <a:bodyPr/>
          <a:lstStyle>
            <a:lvl1pPr marL="514350" indent="-5143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marL="0" indent="0">
              <a:buNone/>
            </a:pPr>
            <a:r>
              <a:rPr lang="es-ES" altLang="es-MX" sz="1950" dirty="0"/>
              <a:t>Alrededor de los 4 años y medio los niños tienen que tener consolidado su sistema lingüístico en su nivel gramatical, sin embargo,  la construcción algunas estructuras tardías se consiguen alrededor de los 7 años dependido la estimulación en el </a:t>
            </a:r>
            <a:r>
              <a:rPr lang="es-ES" altLang="es-MX" sz="1950" dirty="0" err="1"/>
              <a:t>imput</a:t>
            </a:r>
            <a:r>
              <a:rPr lang="es-ES" altLang="es-MX" sz="1950" dirty="0"/>
              <a:t> lingüístico .</a:t>
            </a:r>
            <a:endParaRPr lang="es-MX" altLang="es-MX" sz="1950" dirty="0"/>
          </a:p>
          <a:p>
            <a:pPr>
              <a:buFontTx/>
              <a:buAutoNum type="alphaLcParenR"/>
            </a:pPr>
            <a:endParaRPr lang="es-MX" altLang="es-MX" sz="1950" dirty="0"/>
          </a:p>
          <a:p>
            <a:pPr>
              <a:buFontTx/>
              <a:buAutoNum type="alphaLcParenR"/>
            </a:pPr>
            <a:endParaRPr lang="es-MX" altLang="es-MX" sz="1950" dirty="0"/>
          </a:p>
        </p:txBody>
      </p:sp>
    </p:spTree>
    <p:extLst>
      <p:ext uri="{BB962C8B-B14F-4D97-AF65-F5344CB8AC3E}">
        <p14:creationId xmlns:p14="http://schemas.microsoft.com/office/powerpoint/2010/main" val="42720964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p:cNvSpPr>
            <a:spLocks noGrp="1"/>
          </p:cNvSpPr>
          <p:nvPr>
            <p:ph type="title"/>
          </p:nvPr>
        </p:nvSpPr>
        <p:spPr>
          <a:xfrm>
            <a:off x="1494234" y="282126"/>
            <a:ext cx="6172200" cy="421481"/>
          </a:xfrm>
        </p:spPr>
        <p:txBody>
          <a:bodyPr>
            <a:normAutofit fontScale="90000"/>
          </a:bodyPr>
          <a:lstStyle/>
          <a:p>
            <a:r>
              <a:rPr lang="es-MX" altLang="es-MX" sz="2100" dirty="0">
                <a:latin typeface="Arial" panose="020B0604020202020204" pitchFamily="34" charset="0"/>
              </a:rPr>
              <a:t>Agradecimientos especiales para esta investigación</a:t>
            </a:r>
          </a:p>
        </p:txBody>
      </p:sp>
      <p:sp>
        <p:nvSpPr>
          <p:cNvPr id="12291" name="Marcador de contenido 6"/>
          <p:cNvSpPr>
            <a:spLocks noGrp="1"/>
          </p:cNvSpPr>
          <p:nvPr>
            <p:ph idx="1"/>
          </p:nvPr>
        </p:nvSpPr>
        <p:spPr>
          <a:xfrm>
            <a:off x="616121" y="1173701"/>
            <a:ext cx="7366899" cy="3185060"/>
          </a:xfrm>
        </p:spPr>
        <p:txBody>
          <a:bodyPr>
            <a:normAutofit/>
          </a:bodyPr>
          <a:lstStyle/>
          <a:p>
            <a:pPr marL="0" indent="0">
              <a:buNone/>
              <a:defRPr/>
            </a:pPr>
            <a:r>
              <a:rPr lang="es-MX" altLang="es-MX" sz="1500" dirty="0"/>
              <a:t>Doctora </a:t>
            </a:r>
            <a:r>
              <a:rPr lang="es-MX" altLang="es-MX" sz="1500" dirty="0" err="1"/>
              <a:t>Antoinette</a:t>
            </a:r>
            <a:r>
              <a:rPr lang="es-MX" altLang="es-MX" sz="1500" dirty="0"/>
              <a:t> </a:t>
            </a:r>
            <a:r>
              <a:rPr lang="es-MX" altLang="es-MX" sz="1500" dirty="0" err="1"/>
              <a:t>Hawayek</a:t>
            </a:r>
            <a:r>
              <a:rPr lang="es-MX" altLang="es-MX" sz="1500" dirty="0"/>
              <a:t> González  UAM Iztapalapa  (recientemente jubilada)</a:t>
            </a:r>
          </a:p>
          <a:p>
            <a:pPr marL="0" indent="0">
              <a:buNone/>
              <a:defRPr/>
            </a:pPr>
            <a:r>
              <a:rPr lang="es-ES" altLang="es-MX" sz="1500" dirty="0"/>
              <a:t>Doctor Luis Rodríguez Fernández. Ciencias Físicas UNAM.</a:t>
            </a:r>
          </a:p>
          <a:p>
            <a:pPr marL="0" indent="0">
              <a:buNone/>
              <a:defRPr/>
            </a:pPr>
            <a:r>
              <a:rPr lang="es-ES" altLang="es-MX" sz="1500" dirty="0"/>
              <a:t>Maestra Lorena Paola Pereira Fernández. Adscrita al INR</a:t>
            </a:r>
          </a:p>
          <a:p>
            <a:pPr marL="0" indent="0">
              <a:buNone/>
              <a:defRPr/>
            </a:pPr>
            <a:r>
              <a:rPr lang="es-ES" altLang="es-MX" sz="1500" dirty="0"/>
              <a:t>Lic. Marisol Gutiérrez Álvarez. Adscrita a la ENE  </a:t>
            </a:r>
          </a:p>
          <a:p>
            <a:pPr marL="0" indent="0">
              <a:buNone/>
              <a:defRPr/>
            </a:pPr>
            <a:endParaRPr lang="es-ES" altLang="es-MX" sz="1500" dirty="0"/>
          </a:p>
          <a:p>
            <a:pPr marL="0" indent="0">
              <a:buNone/>
              <a:defRPr/>
            </a:pPr>
            <a:endParaRPr lang="es-ES" altLang="es-MX" sz="1500" dirty="0"/>
          </a:p>
          <a:p>
            <a:pPr marL="0" indent="0">
              <a:buNone/>
              <a:defRPr/>
            </a:pPr>
            <a:r>
              <a:rPr lang="es-ES" altLang="es-MX" sz="1500" dirty="0"/>
              <a:t>Maestras de Educación Especial de educación básica que partición en esta investigación y a la Lic. En Trabajo Social.</a:t>
            </a:r>
          </a:p>
          <a:p>
            <a:pPr marL="0" indent="0">
              <a:buNone/>
              <a:defRPr/>
            </a:pPr>
            <a:r>
              <a:rPr lang="es-ES" altLang="es-MX" sz="1500" dirty="0"/>
              <a:t>A las directoras de los Preescolares, primarias y secundarias.</a:t>
            </a:r>
          </a:p>
          <a:p>
            <a:pPr marL="0" indent="0">
              <a:buNone/>
              <a:defRPr/>
            </a:pPr>
            <a:r>
              <a:rPr lang="es-ES" altLang="es-MX" sz="1500" dirty="0"/>
              <a:t>A las maestras de grupo.</a:t>
            </a:r>
            <a:endParaRPr lang="es-MX" altLang="es-MX" sz="1500" dirty="0"/>
          </a:p>
          <a:p>
            <a:pPr>
              <a:buFontTx/>
              <a:buNone/>
              <a:defRPr/>
            </a:pPr>
            <a:endParaRPr lang="es-MX" altLang="es-MX" sz="1050" dirty="0"/>
          </a:p>
        </p:txBody>
      </p:sp>
    </p:spTree>
    <p:extLst>
      <p:ext uri="{BB962C8B-B14F-4D97-AF65-F5344CB8AC3E}">
        <p14:creationId xmlns:p14="http://schemas.microsoft.com/office/powerpoint/2010/main" val="3826867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descr="data:image/jpeg;base64,/9j/4AAQSkZJRgABAQAAAQABAAD/2wCEAAkGBxQTEhUUExQWFhUXGBkZGBgXGBgXGxkcHB4XHB0dHh0ZHCggGxwlGxwaITEhJikrLi8uIB8zODMsNyguLisBCgoKDg0OGxAQGzQkICY3LCwvLCwsLCw0LywsLCwsLCwsLCwsLCwsLCwsLCwsLCwsLCwsLCwsLCwsLCwsLCwsLP/AABEIALkBEAMBIgACEQEDEQH/xAAbAAEAAwADAQAAAAAAAAAAAAAABAUGAQMHAv/EAEEQAAIBAgQDBQUFBwIGAwEAAAECAwARBBIhMQUGQRMiUWFxMoGRofAHFCNSsTNCcsHR4fEVYiRDU5KiwjRjgxf/xAAZAQEAAwEBAAAAAAAAAAAAAAAAAQIDBAX/xAAjEQEBAAICAwADAAMBAAAAAAAAAQIRAyESMUEEIlEyYXET/9oADAMBAAIRAxEAPwD3GlKUCsi3OjF2MWCxMuHWQxNiEyEZlbIxWPN2jqrXBIHQ2vWtNYjDcucQg/4fC4iCPB9q0gcoxxEavIZGjUEGNhcsAx1sdjag0icxYU4j7t94i7f/AKWYZ72va3jbW29qpcf9o+AjeJBOrtJJ2Zym+S2a5fqBcW8bketQouTZw6RF4vuyYw4wOC/bls5kEZGXLbMbF81yulhvXxg+TcRFh8GoaEy4bFy4gjM4R1kabTNkuGCyD93cWv1oNRFzLhGeWNcREZIQWlUMCyBfaJA106+FRIueOHsrsMVFlQKWJJFs2i7jUnoBVBwDkibDTdpdH7I4hsOzTzbzFjZ4suRRdrEgsTYGwNMLy9xIRjMcMJjKss0ollZptwyhjADAoWwXJfQW0uWoNvheIRSRiWORWiYXDggqR432tVdhubcFJHJImKhZIrdowdbJfYnyPQ9elU3DOXJMPwmXCSkszCcFoMzNaRnIK5rEsA2oufU1VDh0vEMI0BlwqyQmBkERlV7wkEdtmVXizaWAUld7tQa2Xm7BLHHKcTF2cpIjfMCrkbgEdQdLb184nmzCgYgRyxyyYeN5HiRxmsguR/LyrP8AD+SpUlwcvcHZTzzTDtpZiTJGUGRpEBJvYm+Ub1CwX2ezIJULI4CYpYHaea98RmNmjyZE9qxILXte3Sg0/CedcHPAZhPEAkaySrnDGIMB7VvA6X8Qa7l5ywJMYGLhvLpH3x3tcunkW0B61j8RyHjJYDHI+HV0wP3SLI0mViShZpCUBUDKAAA3U+Qnc08n4vEdyOSERZMPZSWSzwurG+RD2isBYFj3eg1JoNRwnjgnnxUIQqcM6IWJBzZlDXAG3hVvVBwHg0kOKxszlMuIkjZApJICoFOa6gA38L1f0ClcXpeg5pQUoFKUoFKUoFKUoFKUoFKUoFKUoFKUoFKUoFKUoFKUoFKUoODUDifB4Z7GRLsPZcEo6/wupDL7jU81waCiGHxcP7OQYlL+zNZJQNdFkUZWt0DKPNq78JzFEzCOQNBKb/hzDITb8pvlf1UmpONx2TQDM1ttrep8/KqufFCeMiVUZOqFQwPkcwPn4Vnny44+1phausTjkj9sgX2HU+4VCfj0dtA5PgFI/W1ZFIQhP3eUoP8ApyXmjPoWPaRj0ZgNLLtXfHxsoP8AiI+zFv2intIdPGQDuf8A6Kt6xvPb/j20nH/V3DzfEWylJFb91SAS3pY/rapsfHo9mDKegIuT6WrGcaKxzQTrYoWsSNR3ttdt7VccdktlcDcX29/has5+TmvePFa4niEhBKjIPi3w2Hzqr/1aUAtHIHAOoNrDS9rjbe9fXBsb2ilW/tWdhcw4xotkl1HgGFv1GvxrO8udu9rTjnpr+HcyLMPw1Nxo19LEb20N6kScXYHRB72t+i1kuUmyGcHRg7H47fKpiYwqrO3u+vr51a/kciP/ACxaSLja/vqy+e4+IqwhxCsLqQR4g1Q5rogNsxFyfCo8uGGUspKkdQbeHUVfH8mzrKK3il9NWKVjuBc0MzNFKCxS3fFtRbqNNR5VrIJwwBU3B2rqwzmXpjlhcfbtpSlXVKUpQKUpQKUpQKUpQKUpQKUpQKUpQK+Xa1cmq/iBzME6bnz6AfH9KpnnMJupk3XXiuKWHcF/9xuF+PWoM0uJIzLIvoFH+fnX3O6ujLoCPT6+hULgHEC8bA6lCRfxsSL152XPnlfbeYSRW8rY6RsTiIpyC9817WupAsfL+1MXP93mIb9lIbX/ACk6fA1ymAcYlsSWC3QIE0OgJN2a+mvSqbmrmBCrIBncggAa3NvlVblu9NcYszy3EZGdncK2wDtYeYsfGrbDYfDxA5Ge9re0Tpt461m+DyY0QJeHMwXU5v10+rVSY7i2Mgls8HttZQpB1qZu3o1820XGeFQOvcV42cr+xIAY3BuYj+GfMgA+dWkmGkKqkpQldmQFQy9CVN8p8rkaDWqfB/f37wgVfNjqPlXzxX/UQpJyDT81z+lW8rZ2r4z4sHxAhlRBudarudXyTQydRIvzB/qKy3LnFMuJZsS13U6a6D0+ulT+fuORzRXja5BB0F9tqjXemnpqpYCJ0kQd2RSH+Vj+oro49IEUL1ZlHqSf6fW1o3L/AB6NsNGSwuB49foVF4VifveNve6xai+2bTX3DT41GrtDTcfxRQRqvtSWX9CfkK7OM4kQYcA+G3j0t8TVLzBih9+wwv3dfL8v96seLwiWVQ3sLr8Lf0qL7JOoruD8Hdo2diVLknTT3e4W+t7XhfbYYFRJmW5OVwCLnz3Hzr7w0rTnJCckS6M+97b28RpvXMnDo4rkyMT/ALiDb5aVOO8e5S2XqrzhfHFkbI3dk8D19D1q2BrynFydpMShPdvcgnQ77g77/Vq9F4BjDLAjnU2IPqCQf0rt4ebz6vtz8vH49xZUpSuhiUpSgUpSgUpSgUpSgUpSgUpXBagj4ybKtxqeg+vjWfgxJLtc5mGtr9KlSY9Wldcw7tgB/T66VV4jgb9uJkcqALWGxuetedz8lyy1PTo48ZJ2hc0dql5YNTbvLte19R51R8m8yEwns4XdyTfTu3uep8Kn82417dhHrI+mn6nyHhUjhHC/u8CxJ7Vu8fr3/OsZJrbVD4hwLG4lMxmWLT2V73jubj9Kk8j8MjhYxyoDLuXbXP53NSsKoN++SRuL12xzXcOT7Ob4/QqvmjSRLxkfeGg8ACAPD6/Wqbmea0+FJtYOb/8AbX1h+zSV5SwzNa/wqHi54HkDyurlfYTcDzsNz9damXdLqLPF8wu3diRnI8Plfp41muJ47iDCxhyjqQ1zbrpbferrE8ZAHdDgAbqjAeWwqvPF429qQ++4/XWrbTKncGwkKQr2ag5vaYi5J8yfr513cUw8Yw8hyLoDpaomD4jAiRojg98X211q+4jhhLEyg+0LaVFvYyfAuQUfDLIWILAkgaDr8tq7OEctpGjZHkWQMwzBj4ncbHppWkwmMMeFib91bq3luL+4imFgBUurA5iWFvA1OWVI83nx+IXGASKZDHcLlGpvbX5Vou3xWJOXIYlb2mbe3kPjU/j/AA2xGIj1dNwLHMvX+dXWFxomgSRbX6/3qbd9ry3Tu4aRCvZrayoCddbkkD9KyuIE2NxDIr5IY/bI3Y72vVz2/fxFjqFT/wBjUHlM/wDCMRu0j5vj/LzqJ/Uek3GxxwQEILae/wB/1+tVPIXMUqAlmvEXJtpoL7g/OuzjmExM65I1CC3tE5reg/nWXnWTAoEbVRsRvfXf+tWwuu57LJeq96Rr19VleQuNrPh1GcFhcW62Hh4jpetSDXp43c24cpq6c0pSpQUpSgUpSgUpSgUpSgVB4k/dt1J+XWp1QJ4wXN/AWPxrLny1hdLY+1Pj8JCSoYAljYDTXr8LV1rjThWyyE9kQMrHUKfA+A63/tUbjPCmDriI5GPZknsybhtwfQ61MxOKWSEPlzKR3hvp42rzJuOn2pOGFGxkpDAmy5b2Omv87/CovMvEpYMxWJmFt7gfKo/GHghHbQAdrfuhd2tuNBtV1jZlxGGDqQSy62+FLVtM9wad1BAGaaXvZV6DTc9ANO8auU4Kx1mlJvukRygernVvcB61J5XwYSAX9pixc9TYkKCfAAD5mrcAAFm0UXJJ1AHX3VHlMare1ZDwmBdokv4nvH4tepiYdRaygegt+g/SqmLjMsx/ARVT876lvMLfT31J/wBIeQfiSOw662HwFTc6jxWeZNtPr6+VdxhQ9AfdWfHCVLZY0DEbnoPUnx8K+sbgoYRmlmC9Rbu2+Jq3hbEbW+I4XE4s8aN6qP6aVVYjlwqS2HkaM75WuyW8N7j4+6qT/X4R+zxp32Y3Hz1qywHN6ggTFWUm3aJqB6je3Wq3DKLOoYpoh2U6hb6j8reh6+m9dXDOExomYs9iScuY5bX206W+tK2U2EjmSzBXRvHUHwPw61meKcMfDnMt3h3IOpTf/uX51TdTjlE1UiCXy5RbXU208utY3hfMEUU06hh2d7geZ3A8dT0/nXfxriBmePDwm2fViPDT5mtLw7heGw6qmVS1he9qvPXa/pkOC8yos8n3hSiykZCwIBAuB006n31vMBFAe8hAzDXLbXwPhes1zTh43mw6lRYsdPcasv8AQcMjBQHBPQNlHvtVrYe14sYANm+t6825/YzMIIxdyb6dAOvpWw45xJMPFlQWY2A11JNROXuCBLzS2Mja3I+Q8vrwpLrtGv6zvAsPi8NYpkYxEHLYjQgixPgQTr/SvSOAc2RT2Q3jl2KN4+R2PjVRC4E02bbs0+Rb+tUnF8Khu8Z18vEbGtuPluKuWEz9vUwa5rGchcztiIlWU3e1g217ePnp+tbIGu7HKZTccuWNxuq5pSlWVKUpQKUpQKUpQKg4kd/U7j+tTqhcUX8NjsQCQfA1nzY+WFi2N1WW4sj4fNJGSyk3dCb38x4G1qrRjnhQzQqZIWBbKN1vvYdRetKmCbsiJDdjufHTyrKct8QWOWbDyfswxysdgTuL201rypuuuXp0cuQgxtOyhu1YseuUdAP1pHiDhZCRrA+vkpP6D9Kt8TgHwoZ4BnhbUp1HpY2qvwmPw84OVwt75lbp0IsdqnXaZdp0OJKXaEq6E3yk2+B6Xr6m48rI0cmHlysCpsUYG48jUCLl4Lfs5GsTsCD8Ljy+Vdy8HdTcOx8idDvpa31el1DxQsHjoorKkptqAJI3U+hbVffpWjg4qGW3UjTW9x5HY1RcRwoCluvrVThCyuqroHzWHgwF9PWxFRP2v+1bjpr+J8XXCYRpNLgX/iYmw/pXn/DeEzY9jJI5LH3hR4AHQD9ak8GwzY5XWV2bvEqulgQTawqfwvEPhCy6C3VgLf21rS5fIiTSp4pyWIiM1gTtpYH4f0qtxXLbxjMhtpe6EkX0tcWvr5itimKlxzAEqYlNw6q2Vj4BjobX6V3Y3hFvYOUjz+vq9WvJcfaI6vst485LYOb2lBaM9CoOoHoTf4+FeiyLe+n1514k2KfDYlZBbPG1x0v+ZfQrcV6/wfi8WJjDxNfxGxU+BG4IP9qjlw3PLFTL2w2N4MMHxDtR+ykU5B0RhqV/mK6sHh3kxDzyscg9lb6ADS9uv+KuvtCxkfZIgYGRpFKgG5sL5ifAWvVLiZz2YjTViPhc7msvK6m22F6fGExBxOJMv/KiJA826/D9aspseI80rnXp5VTTcTiw8QjB23Pid9+vj86pMCr417ubQj/yFW1tpEyKabHYlWiXuRk2Y7FvEDyHXzrVtwbFAZjNa2uVQLe/66eVdbcSjw0JEYVVVT46kfM1I4fjyYhIWzE6mx019Olqm2fEdvjg/FM0+SZQJLWI6Mp8P01qNj+XgpZgzd65IvoAfDXQV18VQTMskJXto9xpqOoPkdKjxc1p7EwKMNCG393j600f8U3AOLHCTsGUhFkzA9PMfM17hh5g6qw1DAEehrx/iXZSC6kG/gfM1vfs8xpkwag7xsye4ez/AONq7Px8vjn5pubailKV1OcpSlApSlApSlAr4kQEEEXBr7pQVXZSR6AZ1+dvMHf3VSDh6AtlAOYkldQRf1rX2qLisAj6ka/mGh+Ncuf40vcaY8mmRikkg7qrniIJA6r5WO4qpwuCw+Jzs0YU38Mrefn4Vp8bC8WY6OigXJsCL9LdfdVWJoc5exVuvT/NceWNxuq3xu1TLwZY9YsQ6dbMcw8euvT6tVFHxrF9v2MZEo/PrYeR/tWwxjxMNdf5VUR8TQAjDRl8pAJTKEX+KRiEW3UXvvpTHyvWtr+T5PDMS5BldAL3IF/hUHmGdY3iCG7hxZV7zEXANlGp0vXXxTiwBtNNck2EeHvr4AyFbnfZFHrUzheDkW8l1wy2JVb2ZmIAVpDmLMB4M3uq2PHq7tVyyulTy/HNh2Y5khGY2D997XNrxoe6bW0dl8xuK1qYaCRgzFsRMSSpkswXwyooCKB4kE+dYxYPu0rxgkjTtJJLKudrljfqLEHS51+F1wXmfCYSOTvtJJuWyMA2mipfYX8bb/C1t3vGaVs3Gxg4TLoWmy36AZrD36fAVB4rwnFBSY3WTTQEZT7uhrM8rc7zdswxZ/Dla6MdAhOy6fu9PWvUYLGssty9o7jyuXgMoCYhEjmeNfxYZ1Ja+5C9Ntrg7VlOZeMQ50fBpJA5BEgtkXSwAsDuNa9n5gw+TLOvtIRnt+9GT3gfT2gelq86+1DhwzLIi+37ZFrXW3/rce7yrfj5O9VX6yfDsaqHtJHzOeu5Hx91SsRzG7AiNSL6eo16+FfJggiQMQCbX+vdTBrI8iWjKrmXcW272l/Kmpld6dM6jphwpY5pmsN7X0+e9XEGOA0ByqL6D+f14VqOIwR5YGyXzlkcHXe3w6VlOZeAMMUIoho9zuALdNttNPWspZmnykcRwnFNYtaIHQfm/trWgwuEOH/ZsSnVSb+8fXSsjknheO6HKASAuttCT7wKtcPzEraE/KmWN+ek+2g7NSRIhsetuvka6uPxJJGe0UFvHrWZl4xkbMhNzuOh+r1PxWOZxYa309/+aTCxGldwhezR1UalyB+nwFezch8NMGEQMO893IO4va3vygX86zPI/Jp7ss62UEMqHdjvcjovkd69JtXdw4XflXLzZy9R9UpSt2BSlKCl5p5hTBLC7i6yzxwkkhQmfN3jfoLbV1NzVAfu7ROjxzO6ZsxFiiszaWuSMpuDa1c828GfE/dchUdji4Z2zX1VM1wLDfUb1nZuT5w/aXjIGMxWIsC18ksDRqAMur5jqNrdaDT8L5qweIJEOIjeydobH9zq2vQHQ+B3tVdxX7QMFFh3nWUShWRSsep/ENlOv7m5zbEA2udKy3AOS8RicJhlxLLEqYCWBFVXWQGdVB7RW0GULt1N9qm8U5JxWJVmlkgWVIY4YhHnCMI5UlzPcXFyigAXygne9Bpk5rw7YmOBZEJkXMLtY3IDKoFtWK3axsQLb1H4dzvhmw6TzusAd5VAc3/ZSNGToNtLknQXqqxnK2MlxcUzywmNMRFPlBcZbJkdQAMra3IdtTe2lqgPyPjPuq4dZogCuLWQXcA9tIzowZQGNgbFCQLm+tqDZY3mvBxSGOTERo4yEgm2j+yb7WPjttXA5rwZR5PvEeRGCMb7MdQtrXJIta179KymK5FneHGJmizT4TCQJq1g0IIe/dvlJIt19K7+Icm4g45sZE0WZDA0SOWysUiljcPYd3R7qRfag08vFsI0InMsfZNoJM1gddgd81wdN71UNnn/APjYdgpH7XEM6Jv0j9t/eF061Ycp8DbDRyCRlaSWaSd8t8is9tEza2AA18bnrV8Krccb7idsbJyOrreZhNIbaOoWIeICLuP4y1ZbmfgUjHK2dmHsqLKo00tbQDzFetVW8a4QuIWxLKw9ll0I/qPKs8+Lc/XpbHPV7eScL5FljyyCTLKLm9r2+NS5+VQXWSdnnytcrca+gNgBe3uNX+NwGJiDDIzAfv3LKfO97+tUUq4k6rLGPLU/XWuS+cvbqmr6qLzDDLiMWjOAgjiZ0jDHVgygEm22ZgSB+W21U/EcPO+jIqjqRrff6NTMXLi1ZJO4zR5hYN7SHR01HUajXQhTXx2eJnsIkZw650f93KRe7G2ltiOhBG9TrKyaJrHe1XgMBPIpjSFpRsCBcW/zfWvWOQ0xSYcJio2R0uqliCWXpex3A091XPL2DWPDxKul0UnbUkD/ABUzE3tppWWeU9Mrnt04uMSKyMNGBB9Doa80+0PElMFGrDvLJ2bH0Vhf3rY++vSc2vpWV+0DhHbwSKLfiWK9LSqO6PDvLp6iq8Nnlqos08y5UAklzOt1VdyDYEkD0va9bUcKLROVYMyHMl97ehHTx9ao+V+II8Yw8yEMqlStrZlB310LA3uNa0GCjaJ1BuwJJR9SLDdT4dQB7qvzXvUbY99pKL22FQqNUdTqNRci4HgdK+uIYW+Lwxve6befjb5Xq84XwhSHKhlDn2TrrpqKk43ABGEiqWfKFUAe73Dr7q5vLsuU2wfHsIZcUQvsotlI2GvgN2tm0NYvisPZ5kfXu2U765s3xt8Na9NlR4g0cYzTyks7bhAbdT5bAeFYHmzBdjIsebM1wW16m/S3hbaunht2tKh4HDxhxI0bN1Kd5V+IIOvl417PyXhsJJEJYoFRwcrX7zKfIm59K8pi7q3y3A9oAkFf5/I16R9mBOSa18udbeuXXbyt8q6uPK3LTPmx/XbciubUFc11ORzSlKBSlKBSlKBSlKBSlKBXBNc1wRQcVzSlAri1c0oOLVCl4RCxJaJCTvpv16VPFcVFkohLwqEbRR/9g/pVGIfuWKIsBhMW3TQRTkG/kEkA9z/xVqTUTi3D0xETwyAlXBBsbEeBB6MDqD0NJIOvDLZcv5e7r5beotb419vHf6/tVPwTGSWeObWeGyS2/wCYp/ZygeDC9/MMOgq6RgQCDofCvO5+PxyXlfLRi1V3E8Ak0bwuO64I8LeY8CKtLfX0K65Iuu1YWX2vL8rxrEI+Hl7DGRmTKwKyJo5XQBh+Yi+p0PrpWu4ZjBGmZ2CJfQHUna2hGhOl6lfaBwbtYO1QXeHvG25T98aeVj7qx3Accg/Fc9pIR3F1yqSTlGt7aDU+t9qvf3x8muF+PS8ZxQpHGctmc6A1F49xWUBBAEZmYgq91z20ZQwPcbW4OoJsDa96oG4gXkGYgiCPO3nI19NegFvl5V1YzGZcFDJfvqysRubG19PS/wBCok8UeDv4ZzPE5KPEYzcxuGGV1b8p1JB632Olia885mEf3vKqkgNfQ3Phod9q23HI454u1uUliOR5RcnKO8A6E/iJr/EOhFtcKYnfFfiuI5MoMbZg6SbC6voGHTxB0OtbceE3csV8b3qrGOW9gD31F0a1r23Vh+vxr1D7N4bYMNlK9o7MAd7aD4aaeVeUNhziJY4j+HMXVTbrcgZgOu/yr3rh2DWKNI19lFCj3ACunhx72z57qaSa5oKV0OZzSlKBSlKBSlKBSlKAaUpQKUpQVPMkeJMJOFlSJ17xZ4+0BUA3FrjW/Wsby3zbi1gwkuJtiWx2kMcMaRlCFZjmZnswIG+lq9EnjzKV8QR8az2C5OijTAoHcjAkmMnL37qyHNp4MdqDqbniIPrFJ2ImGHM/c7PtSQMvtZrBu7mta/xqPwv7QopezLwzQpIs7JI+TKewJDjRidgSDapb8lQmQtnk7Iy9ucPcdl2twc9rZva1y3y31tXXg+RYEXDpmdlgGIADZe+MQWzhrD/cbWtQcxc7J2DYiTDzxxZY2iZgh7btDZAoDmzk27rW3FWPBOYBO0sbRvDNFlLxyZSQr3KsChIINj13FV8XJcYgaCSaeWMhFjV3H4QjIKZLKO8pA7xuTYXqw4HwJcO0jmSSaaXKJJZSuZglwq2UBQoudAOpoMvjOfiZsI0aPHhpJp1aVwhWRIkckpZsy95OoFxXRxL7S1lwksmF7kqdgwD9m945ZFQGyMcrWJurWYXGlW3/APPYM8ZMsxiieV0hZlMaiVWV1HdzW7xO+nSg+z+H7u+H7WUoxjy3EWZFjZWVQVQFtVFy1yaCbzBJ2WLwMijvSSNh21tdGR3sfGzoCPf41ctheqnL5bj1tVXxbln7xOkzYidezUiNI2CKjMCpf2bs1iRrceHWuvAYifDSJBipO2SQ2hnKqjZrX7OUKAuY2OVxYNtYHeuWMymqOOPY2fDtC90MJkCy2U3AbQG5OgB3PSrzceX6194iFXUqwurCxHjeqmKT7tZHP4WyyHZf9rHp5Gufk4Z89LSp2Xp9f4rxvnDgcuGxcv3cWQRmUWNiEJs6jTp+le0mx1+dU3HsOoKTkXEYZJB/9clrm3UAgH0vXNjjcKvK8VwyvlJvJY6nvLY9NTe/lSPi0wKxv+KngLXtp1At7IA9L1b8e4Z9yxDIoHZv3o2ZcwCnpfrbbzrrw6FyVjRpJCO9lGdyotoFW+RfP+1aSy/HTvraHiOPySK6RqUDXufIKosB0te4N/Co+HC9kYZFLIrB7XKlSe6WVhqrBuuxFgQRWlwvJWNc5hCFB/Myrva+l79B6a1ruBfZ3HGxfEN2xP7lrINSdbnvanyrbDC/OlMs8ZO2e5Jw0cOIilxZ9tcuFmdciSMdCDc2WbQ2XUMCSpO1esKKi43h8UsRhkRWjYZShAtb06e6s+uKl4ebTM0uC/dmN2kw40ssp3eMa/inUC2a+rV0Sac2WW61lLV8rICAQbg7Ea0klCgkkAAXJOgAG5JOwqVX3SvlHBAIIIOoI2N6+ZJ1WwZgMxsLkC58Bfc0HZSuL1zQKUpQKUpQKUpQcGgFc1xQDS9cMdK4Sgwic7Yhse8KYdmhTEDDsRHJde6rdqZL5QLsBkttreofBue8UVw8s6QtHOmLIWMOHBw5e25IIIW1um/lW4fgOGMwxBgjMw/5mRc21gb+IGl97VxhuAYePs8kKDss/Z2Hsdpcvb+Ik39TQZLEc24qPAHFSiB+0SFokhz54+2IXvi5LBb3zDLc6WFUGJxuMnGAw15MOv3p4WLDERtOqR51ckyiQD2gVzHvWNztXpGH5ZwiLIqYaECUWkAjWzjwIttc7bCvrD8u4WMRhII17Ni6WW2ViLFh5kaXNBg+Ic5zyLiYc0ZR8JipIpIRKhQxd2wdj+JvfOoXUaXr6wfOeJTCmVRG0eEiwwlWTMZpy8cTEo2ay+3pcNmN9q2q8qYMFiMNCC4dWIQC4k9sG24PhXYeWsIWjc4eIvEqqjFASoX2QCR+70vtQWiNcA6i4vrvUXi3DkxETRPsw0I3UjVWHgQbEGplcUFRy3xJpUaOawxEJyTAaXO6uP8Aa62YepHQ1atGDcEXB3G9Z7mVGw7rjowT2Yy4hRc54dy1hu0erDQm2Yda0EEodQykFWAII1BB1BHlQR1wYUfh93y/d+HT3Vxmv3WFjtYjQ6dDswqYa65ogwsf8eflWefHMkystxXl6OcDDzXsCWhcWBtpdLm+o8+mvQ1bcv8AA8Phkywpa/tE6sT5k/ptUl4CwytuDdWHiNj5Hy23qTHGRvvbWqceFxqbXZaubUrmt1VLzjjZocDiJMOLyohKWXNba5y21sLm3lWJ4zx6WPCg4bGNiY2xCJNM3ZJ2KFGZl7XsiliwsWKnLfLpoR6favkRi1rC3h0oPN+C8Rxk0+AjkxFs8OIkfsShWXs5EEfeKW1U2JUDra16pF49jJ4ccs7rY4XGdrEZEzRFQwTLGI1aNQLqczHNob+PsfZjQ2FxoNNvKhjGug1386Dx6HmLFR4cLhJ3nQYbCdqSqL91ZnRGAPZ2U9mScrBstsxuL3ljiGIli4e8rJMRxI9kyyLJnTsZSoZ0RVLXJXMF8DXq4QeXwr57IWAsNNtNqDzzlDj2Iknwg7d52ljkbGxMioMI4UMosEDJ3zkysSSO90Jr0evlUAN/Hfz9a+qBSlKBSlKBSlKBSlKBSlKBSlKBSlKBSlKBSlKDhhesrw/FLw93gnYR4bNmw0jEKihrloSb6FGvlvYZSB0NauoHFf2U38P8qBgeNYeZisM8UrAXIjkVyBtc5SbVPrNcm/sz9eNaWgUpSgUpSgUpSgUpSgUpSgUpSg//2Q=="/>
          <p:cNvSpPr txBox="1"/>
          <p:nvPr/>
        </p:nvSpPr>
        <p:spPr>
          <a:xfrm>
            <a:off x="1259681" y="-108347"/>
            <a:ext cx="228600" cy="228600"/>
          </a:xfrm>
          <a:prstGeom prst="rect">
            <a:avLst/>
          </a:prstGeom>
          <a:noFill/>
          <a:ln>
            <a:noFill/>
          </a:ln>
        </p:spPr>
        <p:txBody>
          <a:bodyPr spcFirstLastPara="1" wrap="square" lIns="68569" tIns="34275" rIns="68569" bIns="34275" anchor="t" anchorCtr="0">
            <a:noAutofit/>
          </a:bodyPr>
          <a:lstStyle/>
          <a:p>
            <a:endParaRPr sz="1350">
              <a:solidFill>
                <a:schemeClr val="dk1"/>
              </a:solidFill>
            </a:endParaRPr>
          </a:p>
        </p:txBody>
      </p:sp>
      <p:sp>
        <p:nvSpPr>
          <p:cNvPr id="280" name="Google Shape;280;p39"/>
          <p:cNvSpPr/>
          <p:nvPr/>
        </p:nvSpPr>
        <p:spPr>
          <a:xfrm>
            <a:off x="1709738" y="-4762"/>
            <a:ext cx="2430065" cy="635794"/>
          </a:xfrm>
          <a:prstGeom prst="wedgeRectCallout">
            <a:avLst>
              <a:gd name="adj1" fmla="val -30668"/>
              <a:gd name="adj2" fmla="val 277282"/>
            </a:avLst>
          </a:prstGeom>
          <a:solidFill>
            <a:srgbClr val="8AC6CD"/>
          </a:solidFill>
          <a:ln w="25400" cap="flat" cmpd="sng">
            <a:solidFill>
              <a:srgbClr val="89A4A7"/>
            </a:solidFill>
            <a:prstDash val="solid"/>
            <a:miter lim="800000"/>
            <a:headEnd type="none" w="sm" len="sm"/>
            <a:tailEnd type="none" w="sm" len="sm"/>
          </a:ln>
        </p:spPr>
        <p:txBody>
          <a:bodyPr spcFirstLastPara="1" wrap="square" lIns="68569" tIns="34275" rIns="68569" bIns="34275" anchor="ctr" anchorCtr="0">
            <a:noAutofit/>
          </a:bodyPr>
          <a:lstStyle/>
          <a:p>
            <a:pPr algn="just">
              <a:buClr>
                <a:schemeClr val="dk1"/>
              </a:buClr>
              <a:buSzPts val="2000"/>
            </a:pPr>
            <a:r>
              <a:rPr lang="en-US" sz="1500">
                <a:solidFill>
                  <a:schemeClr val="dk1"/>
                </a:solidFill>
              </a:rPr>
              <a:t>Por ejemplo, mi hija tiene 6 años y dice cosas como:</a:t>
            </a:r>
            <a:endParaRPr sz="1050"/>
          </a:p>
        </p:txBody>
      </p:sp>
      <p:pic>
        <p:nvPicPr>
          <p:cNvPr id="281" name="Google Shape;281;p39" descr="Imagen relacionada"/>
          <p:cNvPicPr preferRelativeResize="0"/>
          <p:nvPr/>
        </p:nvPicPr>
        <p:blipFill rotWithShape="1">
          <a:blip r:embed="rId3">
            <a:alphaModFix/>
          </a:blip>
          <a:srcRect/>
          <a:stretch/>
        </p:blipFill>
        <p:spPr>
          <a:xfrm>
            <a:off x="1143001" y="1221582"/>
            <a:ext cx="2240756" cy="3921919"/>
          </a:xfrm>
          <a:prstGeom prst="rect">
            <a:avLst/>
          </a:prstGeom>
          <a:noFill/>
          <a:ln>
            <a:noFill/>
          </a:ln>
        </p:spPr>
      </p:pic>
      <p:sp>
        <p:nvSpPr>
          <p:cNvPr id="282" name="Google Shape;282;p39"/>
          <p:cNvSpPr/>
          <p:nvPr/>
        </p:nvSpPr>
        <p:spPr>
          <a:xfrm>
            <a:off x="4383882" y="5953"/>
            <a:ext cx="3482578" cy="2613422"/>
          </a:xfrm>
          <a:prstGeom prst="wedgeRectCallout">
            <a:avLst>
              <a:gd name="adj1" fmla="val -84368"/>
              <a:gd name="adj2" fmla="val 67651"/>
            </a:avLst>
          </a:prstGeom>
          <a:solidFill>
            <a:srgbClr val="000000"/>
          </a:solidFill>
          <a:ln w="25400" cap="flat" cmpd="sng">
            <a:solidFill>
              <a:srgbClr val="89A4A7"/>
            </a:solidFill>
            <a:prstDash val="solid"/>
            <a:miter lim="800000"/>
            <a:headEnd type="none" w="sm" len="sm"/>
            <a:tailEnd type="none" w="sm" len="sm"/>
          </a:ln>
        </p:spPr>
        <p:txBody>
          <a:bodyPr spcFirstLastPara="1" wrap="square" lIns="68569" tIns="34275" rIns="68569" bIns="34275" anchor="ctr" anchorCtr="0">
            <a:noAutofit/>
          </a:bodyPr>
          <a:lstStyle/>
          <a:p>
            <a:pPr algn="just">
              <a:buClr>
                <a:srgbClr val="FFC000"/>
              </a:buClr>
              <a:buSzPts val="2000"/>
            </a:pPr>
            <a:r>
              <a:rPr lang="en-US" sz="1500" dirty="0" err="1">
                <a:solidFill>
                  <a:srgbClr val="FFC000"/>
                </a:solidFill>
              </a:rPr>
              <a:t>Mi</a:t>
            </a:r>
            <a:r>
              <a:rPr lang="en-US" sz="1500" dirty="0">
                <a:solidFill>
                  <a:srgbClr val="FFC000"/>
                </a:solidFill>
              </a:rPr>
              <a:t> </a:t>
            </a:r>
            <a:r>
              <a:rPr lang="en-US" sz="1500" dirty="0" err="1">
                <a:solidFill>
                  <a:srgbClr val="FFC000"/>
                </a:solidFill>
              </a:rPr>
              <a:t>papá</a:t>
            </a:r>
            <a:r>
              <a:rPr lang="en-US" sz="1500" dirty="0">
                <a:solidFill>
                  <a:srgbClr val="FFC000"/>
                </a:solidFill>
              </a:rPr>
              <a:t> se </a:t>
            </a:r>
            <a:r>
              <a:rPr lang="en-US" sz="1500" dirty="0" err="1">
                <a:solidFill>
                  <a:srgbClr val="FFC000"/>
                </a:solidFill>
              </a:rPr>
              <a:t>fue</a:t>
            </a:r>
            <a:r>
              <a:rPr lang="en-US" sz="1500" dirty="0">
                <a:solidFill>
                  <a:srgbClr val="FFC000"/>
                </a:solidFill>
              </a:rPr>
              <a:t> a </a:t>
            </a:r>
            <a:r>
              <a:rPr lang="en-US" sz="1500" dirty="0" err="1">
                <a:solidFill>
                  <a:srgbClr val="FFC000"/>
                </a:solidFill>
              </a:rPr>
              <a:t>trabajar</a:t>
            </a:r>
            <a:r>
              <a:rPr lang="en-US" sz="1500" dirty="0">
                <a:solidFill>
                  <a:srgbClr val="FFC000"/>
                </a:solidFill>
              </a:rPr>
              <a:t> </a:t>
            </a:r>
            <a:r>
              <a:rPr lang="en-US" sz="1500" dirty="0" err="1">
                <a:solidFill>
                  <a:srgbClr val="FFC000"/>
                </a:solidFill>
              </a:rPr>
              <a:t>muy</a:t>
            </a:r>
            <a:r>
              <a:rPr lang="en-US" sz="1500" dirty="0">
                <a:solidFill>
                  <a:srgbClr val="FFC000"/>
                </a:solidFill>
              </a:rPr>
              <a:t> </a:t>
            </a:r>
            <a:r>
              <a:rPr lang="en-US" sz="1500" dirty="0" err="1">
                <a:solidFill>
                  <a:srgbClr val="FFC000"/>
                </a:solidFill>
              </a:rPr>
              <a:t>temprano</a:t>
            </a:r>
            <a:r>
              <a:rPr lang="en-US" sz="1500" dirty="0">
                <a:solidFill>
                  <a:srgbClr val="FFC000"/>
                </a:solidFill>
              </a:rPr>
              <a:t> hoy, se </a:t>
            </a:r>
            <a:r>
              <a:rPr lang="en-US" sz="1500" dirty="0" err="1">
                <a:solidFill>
                  <a:srgbClr val="FFC000"/>
                </a:solidFill>
              </a:rPr>
              <a:t>olvidó</a:t>
            </a:r>
            <a:r>
              <a:rPr lang="en-US" sz="1500" dirty="0">
                <a:solidFill>
                  <a:srgbClr val="FFC000"/>
                </a:solidFill>
              </a:rPr>
              <a:t> </a:t>
            </a:r>
            <a:r>
              <a:rPr lang="en-US" sz="1500" dirty="0" err="1">
                <a:solidFill>
                  <a:srgbClr val="FFC000"/>
                </a:solidFill>
              </a:rPr>
              <a:t>despedirse</a:t>
            </a:r>
            <a:r>
              <a:rPr lang="en-US" sz="1500" dirty="0">
                <a:solidFill>
                  <a:srgbClr val="FFC000"/>
                </a:solidFill>
              </a:rPr>
              <a:t> de </a:t>
            </a:r>
            <a:r>
              <a:rPr lang="en-US" sz="1500" dirty="0" err="1">
                <a:solidFill>
                  <a:srgbClr val="FFC000"/>
                </a:solidFill>
              </a:rPr>
              <a:t>mí</a:t>
            </a:r>
            <a:r>
              <a:rPr lang="en-US" sz="1500" dirty="0">
                <a:solidFill>
                  <a:srgbClr val="FFC000"/>
                </a:solidFill>
              </a:rPr>
              <a:t>; </a:t>
            </a:r>
            <a:r>
              <a:rPr lang="en-US" sz="1500" dirty="0" err="1">
                <a:solidFill>
                  <a:srgbClr val="FFC000"/>
                </a:solidFill>
              </a:rPr>
              <a:t>eso</a:t>
            </a:r>
            <a:r>
              <a:rPr lang="en-US" sz="1500" dirty="0">
                <a:solidFill>
                  <a:srgbClr val="FFC000"/>
                </a:solidFill>
              </a:rPr>
              <a:t> me </a:t>
            </a:r>
            <a:r>
              <a:rPr lang="en-US" sz="1500" dirty="0" err="1">
                <a:solidFill>
                  <a:srgbClr val="FFC000"/>
                </a:solidFill>
              </a:rPr>
              <a:t>hizo</a:t>
            </a:r>
            <a:r>
              <a:rPr lang="en-US" sz="1500" dirty="0">
                <a:solidFill>
                  <a:srgbClr val="FFC000"/>
                </a:solidFill>
              </a:rPr>
              <a:t> </a:t>
            </a:r>
            <a:r>
              <a:rPr lang="en-US" sz="1500" dirty="0" err="1">
                <a:solidFill>
                  <a:srgbClr val="FFC000"/>
                </a:solidFill>
              </a:rPr>
              <a:t>sentir</a:t>
            </a:r>
            <a:r>
              <a:rPr lang="en-US" sz="1500" dirty="0">
                <a:solidFill>
                  <a:srgbClr val="FFC000"/>
                </a:solidFill>
              </a:rPr>
              <a:t> un </a:t>
            </a:r>
            <a:r>
              <a:rPr lang="en-US" sz="1500" dirty="0" err="1">
                <a:solidFill>
                  <a:srgbClr val="FFC000"/>
                </a:solidFill>
              </a:rPr>
              <a:t>poco</a:t>
            </a:r>
            <a:r>
              <a:rPr lang="en-US" sz="1500" dirty="0">
                <a:solidFill>
                  <a:srgbClr val="FFC000"/>
                </a:solidFill>
              </a:rPr>
              <a:t> triste </a:t>
            </a:r>
            <a:r>
              <a:rPr lang="en-US" sz="1500" dirty="0" err="1">
                <a:solidFill>
                  <a:srgbClr val="FFC000"/>
                </a:solidFill>
              </a:rPr>
              <a:t>porque</a:t>
            </a:r>
            <a:r>
              <a:rPr lang="en-US" sz="1500" dirty="0">
                <a:solidFill>
                  <a:srgbClr val="FFC000"/>
                </a:solidFill>
              </a:rPr>
              <a:t> no </a:t>
            </a:r>
            <a:r>
              <a:rPr lang="en-US" sz="1500" dirty="0" err="1">
                <a:solidFill>
                  <a:srgbClr val="FFC000"/>
                </a:solidFill>
              </a:rPr>
              <a:t>recordó</a:t>
            </a:r>
            <a:r>
              <a:rPr lang="en-US" sz="1500" dirty="0">
                <a:solidFill>
                  <a:srgbClr val="FFC000"/>
                </a:solidFill>
              </a:rPr>
              <a:t> que era mi </a:t>
            </a:r>
            <a:r>
              <a:rPr lang="en-US" sz="1500" dirty="0" err="1">
                <a:solidFill>
                  <a:srgbClr val="FFC000"/>
                </a:solidFill>
              </a:rPr>
              <a:t>cumpleaños</a:t>
            </a:r>
            <a:r>
              <a:rPr lang="en-US" sz="1500" dirty="0">
                <a:solidFill>
                  <a:srgbClr val="FFC000"/>
                </a:solidFill>
              </a:rPr>
              <a:t>. </a:t>
            </a:r>
            <a:r>
              <a:rPr lang="en-US" sz="1500" dirty="0" err="1">
                <a:solidFill>
                  <a:srgbClr val="FFC000"/>
                </a:solidFill>
              </a:rPr>
              <a:t>Ojalá</a:t>
            </a:r>
            <a:r>
              <a:rPr lang="en-US" sz="1500" dirty="0">
                <a:solidFill>
                  <a:srgbClr val="FFC000"/>
                </a:solidFill>
              </a:rPr>
              <a:t> me </a:t>
            </a:r>
            <a:r>
              <a:rPr lang="en-US" sz="1500" dirty="0" err="1">
                <a:solidFill>
                  <a:srgbClr val="FFC000"/>
                </a:solidFill>
              </a:rPr>
              <a:t>traiga</a:t>
            </a:r>
            <a:r>
              <a:rPr lang="en-US" sz="1500" dirty="0">
                <a:solidFill>
                  <a:srgbClr val="FFC000"/>
                </a:solidFill>
              </a:rPr>
              <a:t> un gran </a:t>
            </a:r>
            <a:r>
              <a:rPr lang="en-US" sz="1500" dirty="0" err="1">
                <a:solidFill>
                  <a:srgbClr val="FFC000"/>
                </a:solidFill>
              </a:rPr>
              <a:t>regalo</a:t>
            </a:r>
            <a:r>
              <a:rPr lang="en-US" sz="1500" dirty="0">
                <a:solidFill>
                  <a:srgbClr val="FFC000"/>
                </a:solidFill>
              </a:rPr>
              <a:t> ¿</a:t>
            </a:r>
            <a:r>
              <a:rPr lang="en-US" sz="1500" dirty="0" err="1">
                <a:solidFill>
                  <a:srgbClr val="FFC000"/>
                </a:solidFill>
              </a:rPr>
              <a:t>Tú</a:t>
            </a:r>
            <a:r>
              <a:rPr lang="en-US" sz="1500" dirty="0">
                <a:solidFill>
                  <a:srgbClr val="FFC000"/>
                </a:solidFill>
              </a:rPr>
              <a:t> que </a:t>
            </a:r>
            <a:r>
              <a:rPr lang="en-US" sz="1500" dirty="0" err="1">
                <a:solidFill>
                  <a:srgbClr val="FFC000"/>
                </a:solidFill>
              </a:rPr>
              <a:t>piensas</a:t>
            </a:r>
            <a:r>
              <a:rPr lang="en-US" sz="1500" dirty="0">
                <a:solidFill>
                  <a:srgbClr val="FFC000"/>
                </a:solidFill>
              </a:rPr>
              <a:t> </a:t>
            </a:r>
            <a:r>
              <a:rPr lang="en-US" sz="1500" dirty="0" err="1">
                <a:solidFill>
                  <a:srgbClr val="FFC000"/>
                </a:solidFill>
              </a:rPr>
              <a:t>mami</a:t>
            </a:r>
            <a:r>
              <a:rPr lang="en-US" sz="1500" dirty="0">
                <a:solidFill>
                  <a:srgbClr val="FFC000"/>
                </a:solidFill>
              </a:rPr>
              <a:t>? </a:t>
            </a:r>
            <a:r>
              <a:rPr lang="en-US" sz="1500" dirty="0" err="1">
                <a:solidFill>
                  <a:srgbClr val="FFC000"/>
                </a:solidFill>
              </a:rPr>
              <a:t>Podemos</a:t>
            </a:r>
            <a:r>
              <a:rPr lang="en-US" sz="1500" dirty="0">
                <a:solidFill>
                  <a:srgbClr val="FFC000"/>
                </a:solidFill>
              </a:rPr>
              <a:t> </a:t>
            </a:r>
            <a:r>
              <a:rPr lang="en-US" sz="1500" dirty="0" err="1">
                <a:solidFill>
                  <a:srgbClr val="FFC000"/>
                </a:solidFill>
              </a:rPr>
              <a:t>ir</a:t>
            </a:r>
            <a:r>
              <a:rPr lang="en-US" sz="1500" dirty="0">
                <a:solidFill>
                  <a:srgbClr val="FFC000"/>
                </a:solidFill>
              </a:rPr>
              <a:t> al </a:t>
            </a:r>
            <a:r>
              <a:rPr lang="en-US" sz="1500" dirty="0" err="1">
                <a:solidFill>
                  <a:srgbClr val="FFC000"/>
                </a:solidFill>
              </a:rPr>
              <a:t>parque</a:t>
            </a:r>
            <a:r>
              <a:rPr lang="en-US" sz="1500" dirty="0">
                <a:solidFill>
                  <a:srgbClr val="FFC000"/>
                </a:solidFill>
              </a:rPr>
              <a:t> al </a:t>
            </a:r>
            <a:r>
              <a:rPr lang="en-US" sz="1500" dirty="0" err="1">
                <a:solidFill>
                  <a:srgbClr val="FFC000"/>
                </a:solidFill>
              </a:rPr>
              <a:t>rato</a:t>
            </a:r>
            <a:r>
              <a:rPr lang="en-US" sz="1500" dirty="0">
                <a:solidFill>
                  <a:srgbClr val="FFC000"/>
                </a:solidFill>
              </a:rPr>
              <a:t>, me vas a </a:t>
            </a:r>
            <a:r>
              <a:rPr lang="en-US" sz="1500" dirty="0" err="1">
                <a:solidFill>
                  <a:srgbClr val="FFC000"/>
                </a:solidFill>
              </a:rPr>
              <a:t>hacer</a:t>
            </a:r>
            <a:r>
              <a:rPr lang="en-US" sz="1500" dirty="0">
                <a:solidFill>
                  <a:srgbClr val="FFC000"/>
                </a:solidFill>
              </a:rPr>
              <a:t> pastel de chocolate o me lo vas a </a:t>
            </a:r>
            <a:r>
              <a:rPr lang="en-US" sz="1500" dirty="0" err="1">
                <a:solidFill>
                  <a:srgbClr val="FFC000"/>
                </a:solidFill>
              </a:rPr>
              <a:t>comprar</a:t>
            </a:r>
            <a:r>
              <a:rPr lang="en-US" sz="1500" dirty="0">
                <a:solidFill>
                  <a:srgbClr val="FFC000"/>
                </a:solidFill>
              </a:rPr>
              <a:t>. </a:t>
            </a:r>
            <a:r>
              <a:rPr lang="en-US" sz="1500" dirty="0" err="1">
                <a:solidFill>
                  <a:srgbClr val="FFC000"/>
                </a:solidFill>
              </a:rPr>
              <a:t>Mami</a:t>
            </a:r>
            <a:r>
              <a:rPr lang="en-US" sz="1500" dirty="0">
                <a:solidFill>
                  <a:srgbClr val="FFC000"/>
                </a:solidFill>
              </a:rPr>
              <a:t>, </a:t>
            </a:r>
            <a:r>
              <a:rPr lang="en-US" sz="1500" dirty="0" err="1">
                <a:solidFill>
                  <a:srgbClr val="FFC000"/>
                </a:solidFill>
              </a:rPr>
              <a:t>hazme</a:t>
            </a:r>
            <a:r>
              <a:rPr lang="en-US" sz="1500" dirty="0">
                <a:solidFill>
                  <a:srgbClr val="FFC000"/>
                </a:solidFill>
              </a:rPr>
              <a:t> </a:t>
            </a:r>
            <a:r>
              <a:rPr lang="en-US" sz="1500" dirty="0" err="1">
                <a:solidFill>
                  <a:srgbClr val="FFC000"/>
                </a:solidFill>
              </a:rPr>
              <a:t>caso</a:t>
            </a:r>
            <a:r>
              <a:rPr lang="en-US" sz="1500" dirty="0">
                <a:solidFill>
                  <a:srgbClr val="FFC000"/>
                </a:solidFill>
              </a:rPr>
              <a:t> </a:t>
            </a:r>
            <a:r>
              <a:rPr lang="en-US" sz="1500" dirty="0" err="1">
                <a:solidFill>
                  <a:srgbClr val="FFC000"/>
                </a:solidFill>
              </a:rPr>
              <a:t>por</a:t>
            </a:r>
            <a:r>
              <a:rPr lang="en-US" sz="1500" dirty="0">
                <a:solidFill>
                  <a:srgbClr val="FFC000"/>
                </a:solidFill>
              </a:rPr>
              <a:t> favor. Mira </a:t>
            </a:r>
            <a:r>
              <a:rPr lang="en-US" sz="1500" dirty="0" err="1">
                <a:solidFill>
                  <a:srgbClr val="FFC000"/>
                </a:solidFill>
              </a:rPr>
              <a:t>mami</a:t>
            </a:r>
            <a:r>
              <a:rPr lang="en-US" sz="1500" dirty="0">
                <a:solidFill>
                  <a:srgbClr val="FFC000"/>
                </a:solidFill>
              </a:rPr>
              <a:t>, un </a:t>
            </a:r>
            <a:r>
              <a:rPr lang="en-US" sz="1500" dirty="0" err="1">
                <a:solidFill>
                  <a:srgbClr val="FFC000"/>
                </a:solidFill>
              </a:rPr>
              <a:t>árbol</a:t>
            </a:r>
            <a:r>
              <a:rPr lang="en-US" sz="1500" dirty="0">
                <a:solidFill>
                  <a:srgbClr val="FFC000"/>
                </a:solidFill>
              </a:rPr>
              <a:t> con </a:t>
            </a:r>
            <a:r>
              <a:rPr lang="en-US" sz="1500" dirty="0" err="1">
                <a:solidFill>
                  <a:srgbClr val="FFC000"/>
                </a:solidFill>
              </a:rPr>
              <a:t>flores</a:t>
            </a:r>
            <a:r>
              <a:rPr lang="en-US" sz="1500" dirty="0">
                <a:solidFill>
                  <a:srgbClr val="FFC000"/>
                </a:solidFill>
              </a:rPr>
              <a:t> y </a:t>
            </a:r>
            <a:r>
              <a:rPr lang="en-US" sz="1500" dirty="0" err="1">
                <a:solidFill>
                  <a:srgbClr val="FFC000"/>
                </a:solidFill>
              </a:rPr>
              <a:t>plantitas</a:t>
            </a:r>
            <a:r>
              <a:rPr lang="en-US" sz="1500" dirty="0">
                <a:solidFill>
                  <a:srgbClr val="FFC000"/>
                </a:solidFill>
              </a:rPr>
              <a:t>.</a:t>
            </a:r>
            <a:endParaRPr sz="1050" dirty="0"/>
          </a:p>
        </p:txBody>
      </p:sp>
      <p:sp>
        <p:nvSpPr>
          <p:cNvPr id="283" name="Google Shape;283;p39"/>
          <p:cNvSpPr txBox="1"/>
          <p:nvPr/>
        </p:nvSpPr>
        <p:spPr>
          <a:xfrm>
            <a:off x="5219700" y="3759994"/>
            <a:ext cx="2646759" cy="1272778"/>
          </a:xfrm>
          <a:prstGeom prst="rect">
            <a:avLst/>
          </a:prstGeom>
          <a:solidFill>
            <a:srgbClr val="D6ECEE"/>
          </a:solidFill>
          <a:ln>
            <a:noFill/>
          </a:ln>
        </p:spPr>
        <p:txBody>
          <a:bodyPr spcFirstLastPara="1" wrap="square" lIns="68569" tIns="68569" rIns="68569" bIns="68569" anchor="ctr" anchorCtr="0">
            <a:noAutofit/>
          </a:bodyPr>
          <a:lstStyle/>
          <a:p>
            <a:pPr algn="ctr">
              <a:lnSpc>
                <a:spcPct val="90000"/>
              </a:lnSpc>
              <a:buClr>
                <a:srgbClr val="002060"/>
              </a:buClr>
              <a:buSzPts val="2200"/>
            </a:pPr>
            <a:r>
              <a:rPr lang="en-US" sz="1650">
                <a:solidFill>
                  <a:srgbClr val="002060"/>
                </a:solidFill>
              </a:rPr>
              <a:t>Oído y grabado en el transporte público. Niña con una edad de 6 años.</a:t>
            </a:r>
            <a:endParaRPr sz="1050"/>
          </a:p>
        </p:txBody>
      </p:sp>
    </p:spTree>
    <p:extLst>
      <p:ext uri="{BB962C8B-B14F-4D97-AF65-F5344CB8AC3E}">
        <p14:creationId xmlns:p14="http://schemas.microsoft.com/office/powerpoint/2010/main" val="316766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0" name="Título 1"/>
          <p:cNvSpPr>
            <a:spLocks noGrp="1"/>
          </p:cNvSpPr>
          <p:nvPr>
            <p:ph type="title"/>
          </p:nvPr>
        </p:nvSpPr>
        <p:spPr>
          <a:xfrm>
            <a:off x="349321" y="332805"/>
            <a:ext cx="7771117" cy="639366"/>
          </a:xfrm>
          <a:solidFill>
            <a:schemeClr val="accent6">
              <a:lumMod val="40000"/>
              <a:lumOff val="60000"/>
            </a:schemeClr>
          </a:solidFill>
        </p:spPr>
        <p:txBody>
          <a:bodyPr>
            <a:normAutofit fontScale="90000"/>
          </a:bodyPr>
          <a:lstStyle/>
          <a:p>
            <a:r>
              <a:rPr lang="es-MX" altLang="es-MX" dirty="0">
                <a:latin typeface="Arial" panose="020B0604020202020204" pitchFamily="34" charset="0"/>
              </a:rPr>
              <a:t>Evaluación. Pregunta 5.  30 segundos para contestar</a:t>
            </a:r>
          </a:p>
        </p:txBody>
      </p:sp>
      <p:sp>
        <p:nvSpPr>
          <p:cNvPr id="11" name="Marcador de contenido 2"/>
          <p:cNvSpPr txBox="1">
            <a:spLocks/>
          </p:cNvSpPr>
          <p:nvPr/>
        </p:nvSpPr>
        <p:spPr>
          <a:xfrm>
            <a:off x="349321" y="1264136"/>
            <a:ext cx="7771117" cy="1253034"/>
          </a:xfrm>
          <a:prstGeom prst="rect">
            <a:avLst/>
          </a:prstGeom>
          <a:solidFill>
            <a:schemeClr val="accent5">
              <a:lumMod val="20000"/>
              <a:lumOff val="80000"/>
            </a:schemeClr>
          </a:solid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385763" indent="-385763">
              <a:buFont typeface="Wingdings 2" panose="05020102010507070707" pitchFamily="18" charset="2"/>
              <a:buAutoNum type="arabicPeriod"/>
            </a:pPr>
            <a:r>
              <a:rPr lang="es-MX" altLang="es-MX" dirty="0">
                <a:latin typeface="Arial" panose="020B0604020202020204" pitchFamily="34" charset="0"/>
              </a:rPr>
              <a:t>¿A qué edad el niño tiene que tener consolidado su sistema articulatorio?</a:t>
            </a:r>
          </a:p>
          <a:p>
            <a:pPr marL="385763" indent="-385763">
              <a:buFontTx/>
              <a:buAutoNum type="alphaLcParenR"/>
            </a:pPr>
            <a:r>
              <a:rPr lang="es-ES" altLang="es-MX" dirty="0">
                <a:latin typeface="Arial" panose="020B0604020202020204" pitchFamily="34" charset="0"/>
              </a:rPr>
              <a:t>Cuatro años</a:t>
            </a:r>
          </a:p>
          <a:p>
            <a:pPr marL="385763" indent="-385763">
              <a:buFontTx/>
              <a:buAutoNum type="alphaLcParenR"/>
            </a:pPr>
            <a:r>
              <a:rPr lang="es-ES" altLang="es-MX" dirty="0">
                <a:latin typeface="Arial" panose="020B0604020202020204" pitchFamily="34" charset="0"/>
              </a:rPr>
              <a:t>Cinco años</a:t>
            </a:r>
          </a:p>
          <a:p>
            <a:pPr marL="385763" indent="-385763">
              <a:buFontTx/>
              <a:buAutoNum type="alphaLcParenR"/>
            </a:pPr>
            <a:r>
              <a:rPr lang="es-ES" altLang="es-MX" dirty="0">
                <a:latin typeface="Arial" panose="020B0604020202020204" pitchFamily="34" charset="0"/>
              </a:rPr>
              <a:t>Seis años </a:t>
            </a:r>
            <a:endParaRPr lang="es-MX" altLang="es-MX" dirty="0">
              <a:latin typeface="Arial" panose="020B0604020202020204" pitchFamily="34" charset="0"/>
            </a:endParaRPr>
          </a:p>
          <a:p>
            <a:pPr marL="385763" indent="-385763">
              <a:buFontTx/>
              <a:buAutoNum type="alphaLcParenR"/>
            </a:pPr>
            <a:r>
              <a:rPr lang="es-MX" altLang="es-MX" dirty="0">
                <a:latin typeface="Arial" panose="020B0604020202020204" pitchFamily="34" charset="0"/>
              </a:rPr>
              <a:t>Siete años.</a:t>
            </a:r>
          </a:p>
          <a:p>
            <a:pPr marL="385763" indent="-385763">
              <a:buFontTx/>
              <a:buAutoNum type="alphaLcParenR"/>
            </a:pPr>
            <a:endParaRPr lang="es-MX" altLang="es-MX" dirty="0">
              <a:latin typeface="Arial" panose="020B0604020202020204" pitchFamily="34" charset="0"/>
            </a:endParaRPr>
          </a:p>
          <a:p>
            <a:pPr marL="385763" indent="-385763">
              <a:buFontTx/>
              <a:buAutoNum type="alphaLcParenR"/>
            </a:pPr>
            <a:endParaRPr lang="es-MX" altLang="es-MX" dirty="0">
              <a:latin typeface="Arial" panose="020B0604020202020204" pitchFamily="34" charset="0"/>
            </a:endParaRPr>
          </a:p>
        </p:txBody>
      </p:sp>
      <p:sp>
        <p:nvSpPr>
          <p:cNvPr id="12" name="Marcador de contenido 2"/>
          <p:cNvSpPr txBox="1">
            <a:spLocks/>
          </p:cNvSpPr>
          <p:nvPr/>
        </p:nvSpPr>
        <p:spPr bwMode="auto">
          <a:xfrm>
            <a:off x="349320" y="4003290"/>
            <a:ext cx="4267200" cy="544116"/>
          </a:xfrm>
          <a:prstGeom prst="rect">
            <a:avLst/>
          </a:prstGeom>
          <a:solidFill>
            <a:schemeClr val="accent4">
              <a:lumMod val="40000"/>
              <a:lumOff val="60000"/>
            </a:schemeClr>
          </a:solidFill>
          <a:ln>
            <a:noFill/>
          </a:ln>
        </p:spPr>
        <p:txBody>
          <a:bodyPr/>
          <a:lstStyle>
            <a:lvl1pPr marL="514350" indent="-5143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marL="0" indent="0">
              <a:buNone/>
            </a:pPr>
            <a:r>
              <a:rPr lang="es-MX" altLang="es-MX" sz="1950" dirty="0"/>
              <a:t>Respuesta correcta la “C”</a:t>
            </a:r>
          </a:p>
        </p:txBody>
      </p:sp>
      <p:sp>
        <p:nvSpPr>
          <p:cNvPr id="5" name="Marcador de contenido 2"/>
          <p:cNvSpPr txBox="1">
            <a:spLocks/>
          </p:cNvSpPr>
          <p:nvPr/>
        </p:nvSpPr>
        <p:spPr bwMode="auto">
          <a:xfrm>
            <a:off x="349320" y="2730349"/>
            <a:ext cx="7771117" cy="916978"/>
          </a:xfrm>
          <a:prstGeom prst="rect">
            <a:avLst/>
          </a:prstGeom>
          <a:solidFill>
            <a:schemeClr val="accent4">
              <a:lumMod val="40000"/>
              <a:lumOff val="60000"/>
            </a:schemeClr>
          </a:solidFill>
          <a:ln>
            <a:noFill/>
          </a:ln>
        </p:spPr>
        <p:txBody>
          <a:bodyPr/>
          <a:lstStyle>
            <a:lvl1pPr marL="514350" indent="-5143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marL="0" indent="0">
              <a:buNone/>
            </a:pPr>
            <a:r>
              <a:rPr lang="es-ES" altLang="es-MX" sz="1950" dirty="0"/>
              <a:t>Alrededor de los 6 años los niños tienen que tener consolidado su sistema articulatorio.</a:t>
            </a:r>
            <a:endParaRPr lang="es-MX" altLang="es-MX" sz="1950" dirty="0"/>
          </a:p>
          <a:p>
            <a:pPr>
              <a:buFontTx/>
              <a:buAutoNum type="alphaLcParenR"/>
            </a:pPr>
            <a:endParaRPr lang="es-MX" altLang="es-MX" sz="1950" dirty="0"/>
          </a:p>
          <a:p>
            <a:pPr>
              <a:buFontTx/>
              <a:buAutoNum type="alphaLcParenR"/>
            </a:pPr>
            <a:endParaRPr lang="es-MX" altLang="es-MX" sz="1950" dirty="0"/>
          </a:p>
        </p:txBody>
      </p:sp>
    </p:spTree>
    <p:extLst>
      <p:ext uri="{BB962C8B-B14F-4D97-AF65-F5344CB8AC3E}">
        <p14:creationId xmlns:p14="http://schemas.microsoft.com/office/powerpoint/2010/main" val="24709943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l="27420" t="23484" r="12655" b="5883"/>
          <a:stretch/>
        </p:blipFill>
        <p:spPr>
          <a:xfrm>
            <a:off x="0" y="0"/>
            <a:ext cx="9144001" cy="5143500"/>
          </a:xfrm>
          <a:prstGeom prst="rect">
            <a:avLst/>
          </a:prstGeom>
          <a:noFill/>
          <a:ln>
            <a:noFill/>
          </a:ln>
        </p:spPr>
      </p:pic>
      <p:sp>
        <p:nvSpPr>
          <p:cNvPr id="3" name="20 Rectángulo"/>
          <p:cNvSpPr/>
          <p:nvPr/>
        </p:nvSpPr>
        <p:spPr>
          <a:xfrm>
            <a:off x="0" y="-1925"/>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t>Resumen</a:t>
            </a:r>
          </a:p>
          <a:p>
            <a:pPr algn="ctr">
              <a:defRPr/>
            </a:pPr>
            <a:endParaRPr lang="es-MX" sz="1050" dirty="0"/>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4" name="21 Rectángulo"/>
          <p:cNvSpPr/>
          <p:nvPr/>
        </p:nvSpPr>
        <p:spPr>
          <a:xfrm>
            <a:off x="21430" y="3163750"/>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endParaRPr lang="es-MX" sz="1050" dirty="0">
              <a:solidFill>
                <a:schemeClr val="bg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Ruta crítica</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graphicFrame>
        <p:nvGraphicFramePr>
          <p:cNvPr id="5" name="11 Diagrama"/>
          <p:cNvGraphicFramePr/>
          <p:nvPr>
            <p:extLst>
              <p:ext uri="{D42A27DB-BD31-4B8C-83A1-F6EECF244321}">
                <p14:modId xmlns:p14="http://schemas.microsoft.com/office/powerpoint/2010/main" val="4059183179"/>
              </p:ext>
            </p:extLst>
          </p:nvPr>
        </p:nvGraphicFramePr>
        <p:xfrm>
          <a:off x="1766834" y="0"/>
          <a:ext cx="7229127" cy="2808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Google Shape;73;p15"/>
          <p:cNvSpPr txBox="1">
            <a:spLocks noGrp="1"/>
          </p:cNvSpPr>
          <p:nvPr>
            <p:ph type="body" idx="1"/>
          </p:nvPr>
        </p:nvSpPr>
        <p:spPr>
          <a:xfrm>
            <a:off x="1863619" y="2853413"/>
            <a:ext cx="7023527" cy="2057633"/>
          </a:xfrm>
          <a:prstGeom prst="rect">
            <a:avLst/>
          </a:prstGeom>
          <a:ln w="22225">
            <a:solidFill>
              <a:schemeClr val="accent1"/>
            </a:solidFill>
          </a:ln>
        </p:spPr>
        <p:txBody>
          <a:bodyPr spcFirstLastPara="1" wrap="square" lIns="91425" tIns="91425" rIns="91425" bIns="91425" anchor="t" anchorCtr="0">
            <a:normAutofit fontScale="70000" lnSpcReduction="20000"/>
          </a:bodyPr>
          <a:lstStyle/>
          <a:p>
            <a:pPr marL="342900" lvl="0" indent="-342900">
              <a:spcAft>
                <a:spcPts val="1200"/>
              </a:spcAft>
              <a:buAutoNum type="arabicPeriod"/>
            </a:pPr>
            <a:r>
              <a:rPr lang="es-MX" sz="1700" dirty="0">
                <a:solidFill>
                  <a:schemeClr val="tx1"/>
                </a:solidFill>
              </a:rPr>
              <a:t>Con la prueba de articulación se detectaron problemas en los 17 sonidos consonánticos, las 5 vocales, los fonemas en posición implosiva más recurrentes del español /s/, /n/, /k/, /l/, /r/, en grupos dos grupos </a:t>
            </a:r>
            <a:r>
              <a:rPr lang="es-MX" sz="1700" dirty="0" err="1">
                <a:solidFill>
                  <a:schemeClr val="tx1"/>
                </a:solidFill>
              </a:rPr>
              <a:t>homosilábicos</a:t>
            </a:r>
            <a:r>
              <a:rPr lang="es-MX" sz="1700" dirty="0">
                <a:solidFill>
                  <a:schemeClr val="tx1"/>
                </a:solidFill>
              </a:rPr>
              <a:t> con /l/; /</a:t>
            </a:r>
            <a:r>
              <a:rPr lang="es-MX" sz="1700" dirty="0" err="1">
                <a:solidFill>
                  <a:schemeClr val="tx1"/>
                </a:solidFill>
              </a:rPr>
              <a:t>pl</a:t>
            </a:r>
            <a:r>
              <a:rPr lang="es-MX" sz="1700" dirty="0">
                <a:solidFill>
                  <a:schemeClr val="tx1"/>
                </a:solidFill>
              </a:rPr>
              <a:t>/, /</a:t>
            </a:r>
            <a:r>
              <a:rPr lang="es-MX" sz="1700" dirty="0" err="1">
                <a:solidFill>
                  <a:schemeClr val="tx1"/>
                </a:solidFill>
              </a:rPr>
              <a:t>bl</a:t>
            </a:r>
            <a:r>
              <a:rPr lang="es-MX" sz="1700" dirty="0">
                <a:solidFill>
                  <a:schemeClr val="tx1"/>
                </a:solidFill>
              </a:rPr>
              <a:t>/, /</a:t>
            </a:r>
            <a:r>
              <a:rPr lang="es-MX" sz="1700" dirty="0" err="1">
                <a:solidFill>
                  <a:schemeClr val="tx1"/>
                </a:solidFill>
              </a:rPr>
              <a:t>fl</a:t>
            </a:r>
            <a:r>
              <a:rPr lang="es-MX" sz="1700" dirty="0">
                <a:solidFill>
                  <a:schemeClr val="tx1"/>
                </a:solidFill>
              </a:rPr>
              <a:t>/, /</a:t>
            </a:r>
            <a:r>
              <a:rPr lang="es-MX" sz="1700" dirty="0" err="1">
                <a:solidFill>
                  <a:schemeClr val="tx1"/>
                </a:solidFill>
              </a:rPr>
              <a:t>tl</a:t>
            </a:r>
            <a:r>
              <a:rPr lang="es-MX" sz="1700" dirty="0">
                <a:solidFill>
                  <a:schemeClr val="tx1"/>
                </a:solidFill>
              </a:rPr>
              <a:t>/, /kl/, /</a:t>
            </a:r>
            <a:r>
              <a:rPr lang="es-MX" sz="1700" dirty="0" err="1">
                <a:solidFill>
                  <a:schemeClr val="tx1"/>
                </a:solidFill>
              </a:rPr>
              <a:t>gl</a:t>
            </a:r>
            <a:r>
              <a:rPr lang="es-MX" sz="1700" dirty="0">
                <a:solidFill>
                  <a:schemeClr val="tx1"/>
                </a:solidFill>
              </a:rPr>
              <a:t>/, y /r/; /</a:t>
            </a:r>
            <a:r>
              <a:rPr lang="es-MX" sz="1700" dirty="0" err="1">
                <a:solidFill>
                  <a:schemeClr val="tx1"/>
                </a:solidFill>
              </a:rPr>
              <a:t>pr</a:t>
            </a:r>
            <a:r>
              <a:rPr lang="es-MX" sz="1700" dirty="0">
                <a:solidFill>
                  <a:schemeClr val="tx1"/>
                </a:solidFill>
              </a:rPr>
              <a:t>/, /</a:t>
            </a:r>
            <a:r>
              <a:rPr lang="es-MX" sz="1700" dirty="0" err="1">
                <a:solidFill>
                  <a:schemeClr val="tx1"/>
                </a:solidFill>
              </a:rPr>
              <a:t>br</a:t>
            </a:r>
            <a:r>
              <a:rPr lang="es-MX" sz="1700" dirty="0">
                <a:solidFill>
                  <a:schemeClr val="tx1"/>
                </a:solidFill>
              </a:rPr>
              <a:t>/, /</a:t>
            </a:r>
            <a:r>
              <a:rPr lang="es-MX" sz="1700" dirty="0" err="1">
                <a:solidFill>
                  <a:schemeClr val="tx1"/>
                </a:solidFill>
              </a:rPr>
              <a:t>fr</a:t>
            </a:r>
            <a:r>
              <a:rPr lang="es-MX" sz="1700" dirty="0">
                <a:solidFill>
                  <a:schemeClr val="tx1"/>
                </a:solidFill>
              </a:rPr>
              <a:t>/, /</a:t>
            </a:r>
            <a:r>
              <a:rPr lang="es-MX" sz="1700" dirty="0" err="1">
                <a:solidFill>
                  <a:schemeClr val="tx1"/>
                </a:solidFill>
              </a:rPr>
              <a:t>tr</a:t>
            </a:r>
            <a:r>
              <a:rPr lang="es-MX" sz="1700" dirty="0">
                <a:solidFill>
                  <a:schemeClr val="tx1"/>
                </a:solidFill>
              </a:rPr>
              <a:t>/, /</a:t>
            </a:r>
            <a:r>
              <a:rPr lang="es-MX" sz="1700" dirty="0" err="1">
                <a:solidFill>
                  <a:schemeClr val="tx1"/>
                </a:solidFill>
              </a:rPr>
              <a:t>kr</a:t>
            </a:r>
            <a:r>
              <a:rPr lang="es-MX" sz="1700" dirty="0">
                <a:solidFill>
                  <a:schemeClr val="tx1"/>
                </a:solidFill>
              </a:rPr>
              <a:t>/, /gr/.</a:t>
            </a:r>
          </a:p>
          <a:p>
            <a:pPr marL="342900" lvl="0" indent="-342900">
              <a:spcAft>
                <a:spcPts val="1200"/>
              </a:spcAft>
              <a:buAutoNum type="arabicPeriod"/>
            </a:pPr>
            <a:r>
              <a:rPr lang="es-ES" sz="1700" dirty="0">
                <a:solidFill>
                  <a:schemeClr val="tx1"/>
                </a:solidFill>
              </a:rPr>
              <a:t>Con base en un cuento se analizó el LMEV, la estructuras agramaticales, la voz y la fluidez verbal, además se analiza su desempeño comunicativo para detectar si existen trastornos en la comunicación social.</a:t>
            </a:r>
          </a:p>
          <a:p>
            <a:pPr marL="342900" lvl="0" indent="-342900">
              <a:spcAft>
                <a:spcPts val="1200"/>
              </a:spcAft>
              <a:buAutoNum type="arabicPeriod"/>
            </a:pPr>
            <a:r>
              <a:rPr lang="es-ES" sz="1700" dirty="0">
                <a:solidFill>
                  <a:schemeClr val="tx1"/>
                </a:solidFill>
              </a:rPr>
              <a:t>En esta parte de la prueba se aplicaron pares fonológicos para la discriminación auditiva, una prueba para detectar las apraxias a la orden verbal, apraxias orales </a:t>
            </a:r>
            <a:endParaRPr lang="es-MX" sz="1700" dirty="0">
              <a:solidFill>
                <a:schemeClr val="tx1"/>
              </a:solidFill>
            </a:endParaRPr>
          </a:p>
          <a:p>
            <a:pPr marL="342900" lvl="0" indent="-342900">
              <a:spcAft>
                <a:spcPts val="1200"/>
              </a:spcAft>
              <a:buAutoNum type="arabicPeriod"/>
            </a:pPr>
            <a:endParaRPr lang="es-MX" dirty="0"/>
          </a:p>
          <a:p>
            <a:pPr marL="0" lvl="0" indent="0">
              <a:spcAft>
                <a:spcPts val="1200"/>
              </a:spcAft>
              <a:buNone/>
            </a:pPr>
            <a:endParaRPr dirty="0"/>
          </a:p>
        </p:txBody>
      </p:sp>
      <p:sp>
        <p:nvSpPr>
          <p:cNvPr id="7" name="2 Marcador de número de diapositiva"/>
          <p:cNvSpPr txBox="1">
            <a:spLocks/>
          </p:cNvSpPr>
          <p:nvPr/>
        </p:nvSpPr>
        <p:spPr bwMode="auto">
          <a:xfrm>
            <a:off x="1766833" y="257511"/>
            <a:ext cx="4202451" cy="32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s-ES" altLang="es-MX" sz="900" dirty="0">
                <a:solidFill>
                  <a:srgbClr val="898989"/>
                </a:solidFill>
                <a:latin typeface="Calibri" panose="020F0502020204030204" pitchFamily="34" charset="0"/>
              </a:rPr>
              <a:t>Con el fin de realizar una guía de observación se analizaron los siguientes aspectos</a:t>
            </a:r>
            <a:endParaRPr lang="es-MX" altLang="es-MX" sz="9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39796293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20 Rectángulo"/>
          <p:cNvSpPr/>
          <p:nvPr/>
        </p:nvSpPr>
        <p:spPr>
          <a:xfrm>
            <a:off x="0" y="-1925"/>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t>Resumen</a:t>
            </a:r>
          </a:p>
          <a:p>
            <a:pPr algn="ctr">
              <a:defRPr/>
            </a:pPr>
            <a:endParaRPr lang="es-MX" sz="1050" dirty="0"/>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4" name="21 Rectángulo"/>
          <p:cNvSpPr/>
          <p:nvPr/>
        </p:nvSpPr>
        <p:spPr>
          <a:xfrm>
            <a:off x="21430" y="3163750"/>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endParaRPr lang="es-MX" sz="1050" dirty="0">
              <a:solidFill>
                <a:schemeClr val="bg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Ruta crítica</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sp>
        <p:nvSpPr>
          <p:cNvPr id="8" name="Google Shape;73;p15"/>
          <p:cNvSpPr txBox="1">
            <a:spLocks/>
          </p:cNvSpPr>
          <p:nvPr/>
        </p:nvSpPr>
        <p:spPr>
          <a:xfrm>
            <a:off x="1511455" y="131149"/>
            <a:ext cx="5361955" cy="2519584"/>
          </a:xfrm>
          <a:prstGeom prst="rect">
            <a:avLst/>
          </a:prstGeom>
          <a:noFill/>
          <a:ln w="38100">
            <a:solidFill>
              <a:schemeClr val="accent6">
                <a:lumMod val="50000"/>
              </a:schemeClr>
            </a:solid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indent="0">
              <a:spcAft>
                <a:spcPts val="1200"/>
              </a:spcAft>
              <a:buFont typeface="Arial"/>
              <a:buNone/>
            </a:pPr>
            <a:r>
              <a:rPr lang="es-ES" dirty="0"/>
              <a:t>Instrumento:</a:t>
            </a:r>
          </a:p>
          <a:p>
            <a:pPr marL="139700" indent="0">
              <a:buNone/>
            </a:pPr>
            <a:r>
              <a:rPr lang="es-MX" dirty="0">
                <a:solidFill>
                  <a:schemeClr val="tx1"/>
                </a:solidFill>
              </a:rPr>
              <a:t>Se aplicó un instrumento que permite detectar: </a:t>
            </a:r>
          </a:p>
          <a:p>
            <a:pPr marL="482600" indent="-342900">
              <a:buFont typeface="+mj-lt"/>
              <a:buAutoNum type="arabicPeriod"/>
            </a:pPr>
            <a:r>
              <a:rPr lang="es-MX" dirty="0">
                <a:solidFill>
                  <a:schemeClr val="tx1"/>
                </a:solidFill>
              </a:rPr>
              <a:t>Los problemas de articulación. </a:t>
            </a:r>
          </a:p>
          <a:p>
            <a:pPr marL="482600" indent="-342900">
              <a:buFont typeface="+mj-lt"/>
              <a:buAutoNum type="arabicPeriod"/>
            </a:pPr>
            <a:r>
              <a:rPr lang="es-MX" dirty="0">
                <a:solidFill>
                  <a:schemeClr val="tx1"/>
                </a:solidFill>
              </a:rPr>
              <a:t>El LMEV, las emisiones gramaticales, la voz, la fluidez verbal y el análisis del sistema comunicativo mediante un cuanto.</a:t>
            </a:r>
          </a:p>
          <a:p>
            <a:pPr marL="482600" indent="-342900">
              <a:buFont typeface="+mj-lt"/>
              <a:buAutoNum type="arabicPeriod"/>
            </a:pPr>
            <a:r>
              <a:rPr lang="es-ES" dirty="0">
                <a:solidFill>
                  <a:schemeClr val="tx1"/>
                </a:solidFill>
              </a:rPr>
              <a:t>Discriminación auditiva con palabras en pares fonológicos de dos sílabas.</a:t>
            </a:r>
          </a:p>
          <a:p>
            <a:pPr marL="482600" indent="-342900">
              <a:buFont typeface="+mj-lt"/>
              <a:buAutoNum type="arabicPeriod"/>
            </a:pPr>
            <a:r>
              <a:rPr lang="es-ES" dirty="0">
                <a:solidFill>
                  <a:schemeClr val="tx1"/>
                </a:solidFill>
              </a:rPr>
              <a:t>Apraxias orales</a:t>
            </a:r>
          </a:p>
          <a:p>
            <a:pPr marL="482600" indent="-342900">
              <a:buFont typeface="+mj-lt"/>
              <a:buAutoNum type="arabicPeriod"/>
            </a:pPr>
            <a:r>
              <a:rPr lang="es-ES" dirty="0">
                <a:solidFill>
                  <a:schemeClr val="tx1"/>
                </a:solidFill>
              </a:rPr>
              <a:t>Apraxias a la orden verbal</a:t>
            </a:r>
            <a:endParaRPr lang="es-MX" dirty="0">
              <a:solidFill>
                <a:schemeClr val="tx1"/>
              </a:solidFill>
            </a:endParaRPr>
          </a:p>
          <a:p>
            <a:pPr marL="482600" indent="-342900">
              <a:buFont typeface="+mj-lt"/>
              <a:buAutoNum type="arabicPeriod"/>
            </a:pPr>
            <a:r>
              <a:rPr lang="es-MX" dirty="0">
                <a:solidFill>
                  <a:schemeClr val="tx1"/>
                </a:solidFill>
              </a:rPr>
              <a:t>Además de una entrevista a padres donde se detecta el riego biológico y a situación sociofamiliar de los estudiantes</a:t>
            </a:r>
          </a:p>
          <a:p>
            <a:pPr marL="0" indent="0">
              <a:spcAft>
                <a:spcPts val="1200"/>
              </a:spcAft>
              <a:buFont typeface="Arial"/>
              <a:buNone/>
            </a:pPr>
            <a:endParaRPr lang="es-ES" dirty="0">
              <a:solidFill>
                <a:schemeClr val="tx1"/>
              </a:solidFill>
            </a:endParaRPr>
          </a:p>
        </p:txBody>
      </p:sp>
      <p:sp>
        <p:nvSpPr>
          <p:cNvPr id="9" name="Google Shape;74;p15"/>
          <p:cNvSpPr txBox="1">
            <a:spLocks noGrp="1"/>
          </p:cNvSpPr>
          <p:nvPr>
            <p:ph type="body" idx="2"/>
          </p:nvPr>
        </p:nvSpPr>
        <p:spPr>
          <a:xfrm>
            <a:off x="3657600" y="3014182"/>
            <a:ext cx="5095982" cy="1824946"/>
          </a:xfrm>
          <a:prstGeom prst="rect">
            <a:avLst/>
          </a:prstGeom>
          <a:ln w="38100">
            <a:solidFill>
              <a:srgbClr val="7030A0"/>
            </a:solidFill>
          </a:ln>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sz="1800" dirty="0"/>
              <a:t>Población:</a:t>
            </a:r>
          </a:p>
          <a:p>
            <a:pPr marL="139700" lvl="0" indent="0" algn="just">
              <a:buNone/>
            </a:pPr>
            <a:r>
              <a:rPr lang="es-ES" sz="1600" dirty="0" err="1">
                <a:solidFill>
                  <a:schemeClr val="tx1"/>
                </a:solidFill>
              </a:rPr>
              <a:t>Pariciparon</a:t>
            </a:r>
            <a:r>
              <a:rPr lang="es-ES" sz="1600" dirty="0">
                <a:solidFill>
                  <a:schemeClr val="tx1"/>
                </a:solidFill>
              </a:rPr>
              <a:t> 82 estudiantes reportados con problemas de lenguaje, pues era necesario establecer ciertos parámetros, en los que se perfilaron los problemas de habla, lingüísticos, comunicativos y apraxias a la orden verbal, además de considerarse aspectos relacionados con los procesos para desarrollar la lectura, la comprensión y la escritura con el fin de diseñar las preguntas para la elaboración de la guía de observación propuesta en otra investigación</a:t>
            </a:r>
            <a:endParaRPr lang="es-MX" sz="1600" dirty="0">
              <a:solidFill>
                <a:schemeClr val="tx1"/>
              </a:solidFill>
            </a:endParaRPr>
          </a:p>
        </p:txBody>
      </p:sp>
    </p:spTree>
    <p:extLst>
      <p:ext uri="{BB962C8B-B14F-4D97-AF65-F5344CB8AC3E}">
        <p14:creationId xmlns:p14="http://schemas.microsoft.com/office/powerpoint/2010/main" val="787728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565144045"/>
              </p:ext>
            </p:extLst>
          </p:nvPr>
        </p:nvGraphicFramePr>
        <p:xfrm>
          <a:off x="1544495" y="122821"/>
          <a:ext cx="7128792" cy="489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0 Rectángulo"/>
          <p:cNvSpPr/>
          <p:nvPr/>
        </p:nvSpPr>
        <p:spPr>
          <a:xfrm>
            <a:off x="0" y="-1925"/>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t>Resumen</a:t>
            </a:r>
          </a:p>
          <a:p>
            <a:pPr algn="ctr">
              <a:defRPr/>
            </a:pPr>
            <a:endParaRPr lang="es-MX" sz="1050" dirty="0"/>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4" name="21 Rectángulo"/>
          <p:cNvSpPr/>
          <p:nvPr/>
        </p:nvSpPr>
        <p:spPr>
          <a:xfrm>
            <a:off x="21430" y="3163750"/>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endParaRPr lang="es-MX" sz="1050" dirty="0">
              <a:solidFill>
                <a:schemeClr val="bg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Ruta crítica</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840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073506616"/>
              </p:ext>
            </p:extLst>
          </p:nvPr>
        </p:nvGraphicFramePr>
        <p:xfrm>
          <a:off x="1719156" y="122821"/>
          <a:ext cx="7128792" cy="489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0 Rectángulo"/>
          <p:cNvSpPr/>
          <p:nvPr/>
        </p:nvSpPr>
        <p:spPr>
          <a:xfrm>
            <a:off x="0" y="-1925"/>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t>Resumen</a:t>
            </a:r>
          </a:p>
          <a:p>
            <a:pPr algn="ctr">
              <a:defRPr/>
            </a:pPr>
            <a:endParaRPr lang="es-MX" sz="1050" dirty="0"/>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4" name="21 Rectángulo"/>
          <p:cNvSpPr/>
          <p:nvPr/>
        </p:nvSpPr>
        <p:spPr>
          <a:xfrm>
            <a:off x="21430" y="3163750"/>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endParaRPr lang="es-MX" sz="1050" dirty="0">
              <a:solidFill>
                <a:schemeClr val="bg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Ruta crítica</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9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20 Rectángulo"/>
          <p:cNvSpPr/>
          <p:nvPr/>
        </p:nvSpPr>
        <p:spPr>
          <a:xfrm>
            <a:off x="0" y="-1925"/>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t>Resumen</a:t>
            </a:r>
          </a:p>
          <a:p>
            <a:pPr algn="ctr">
              <a:defRPr/>
            </a:pPr>
            <a:endParaRPr lang="es-MX" sz="1050" dirty="0"/>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4" name="21 Rectángulo"/>
          <p:cNvSpPr/>
          <p:nvPr/>
        </p:nvSpPr>
        <p:spPr>
          <a:xfrm>
            <a:off x="0" y="3739103"/>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endParaRPr lang="es-MX" sz="1050" dirty="0">
              <a:solidFill>
                <a:schemeClr val="bg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Resultados</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3158723453"/>
              </p:ext>
            </p:extLst>
          </p:nvPr>
        </p:nvGraphicFramePr>
        <p:xfrm>
          <a:off x="446712" y="193963"/>
          <a:ext cx="9648825" cy="5033819"/>
        </p:xfrm>
        <a:graphic>
          <a:graphicData uri="http://schemas.openxmlformats.org/presentationml/2006/ole">
            <mc:AlternateContent xmlns:mc="http://schemas.openxmlformats.org/markup-compatibility/2006">
              <mc:Choice xmlns:v="urn:schemas-microsoft-com:vml" Requires="v">
                <p:oleObj spid="_x0000_s1065" name="Graph" r:id="rId4" imgW="4119315" imgH="3159560" progId="Origin50.Graph">
                  <p:embed/>
                </p:oleObj>
              </mc:Choice>
              <mc:Fallback>
                <p:oleObj name="Graph" r:id="rId4" imgW="4119315" imgH="315956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712" y="193963"/>
                        <a:ext cx="9648825" cy="503381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224572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20 Rectángulo"/>
          <p:cNvSpPr/>
          <p:nvPr/>
        </p:nvSpPr>
        <p:spPr>
          <a:xfrm>
            <a:off x="0" y="-1925"/>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t>Resumen</a:t>
            </a:r>
          </a:p>
          <a:p>
            <a:pPr algn="ctr">
              <a:defRPr/>
            </a:pPr>
            <a:endParaRPr lang="es-MX" sz="1050" dirty="0"/>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4" name="21 Rectángulo"/>
          <p:cNvSpPr/>
          <p:nvPr/>
        </p:nvSpPr>
        <p:spPr>
          <a:xfrm>
            <a:off x="0" y="3739103"/>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endParaRPr lang="es-MX" sz="1050" dirty="0">
              <a:solidFill>
                <a:schemeClr val="bg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Resultados</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sp>
        <p:nvSpPr>
          <p:cNvPr id="7" name="9 Rectángulo"/>
          <p:cNvSpPr/>
          <p:nvPr/>
        </p:nvSpPr>
        <p:spPr>
          <a:xfrm>
            <a:off x="1406747" y="522140"/>
            <a:ext cx="7417924" cy="1631216"/>
          </a:xfrm>
          <a:prstGeom prst="rect">
            <a:avLst/>
          </a:prstGeom>
          <a:ln>
            <a:solidFill>
              <a:schemeClr val="accent1"/>
            </a:solidFill>
          </a:ln>
        </p:spPr>
        <p:txBody>
          <a:bodyPr wrap="square">
            <a:spAutoFit/>
          </a:bodyPr>
          <a:lstStyle/>
          <a:p>
            <a:pPr algn="just" eaLnBrk="1" fontAlgn="auto" hangingPunct="1">
              <a:spcBef>
                <a:spcPts val="0"/>
              </a:spcBef>
              <a:spcAft>
                <a:spcPts val="0"/>
              </a:spcAft>
              <a:defRPr/>
            </a:pPr>
            <a:r>
              <a:rPr lang="es-MX" sz="1900" dirty="0">
                <a:latin typeface="+mj-lt"/>
                <a:cs typeface="+mn-cs"/>
              </a:rPr>
              <a:t>a) </a:t>
            </a:r>
            <a:r>
              <a:rPr lang="es-MX" sz="2000" dirty="0">
                <a:cs typeface="Arial" charset="0"/>
              </a:rPr>
              <a:t>Los problemas de articulación y voz (mimada) resultaron muy significativos, pues un número importante de estudiantes presentaban mayores dificultades en este ámbito. En ocasiones el problema de articulación es tan grave que repercute en estructura de la adquisición lingüística.</a:t>
            </a:r>
            <a:endParaRPr lang="es-MX" sz="1900" dirty="0">
              <a:latin typeface="+mj-lt"/>
              <a:cs typeface="+mn-cs"/>
            </a:endParaRPr>
          </a:p>
        </p:txBody>
      </p:sp>
      <p:graphicFrame>
        <p:nvGraphicFramePr>
          <p:cNvPr id="10" name="11 Diagrama"/>
          <p:cNvGraphicFramePr/>
          <p:nvPr>
            <p:extLst>
              <p:ext uri="{D42A27DB-BD31-4B8C-83A1-F6EECF244321}">
                <p14:modId xmlns:p14="http://schemas.microsoft.com/office/powerpoint/2010/main" val="3662343206"/>
              </p:ext>
            </p:extLst>
          </p:nvPr>
        </p:nvGraphicFramePr>
        <p:xfrm>
          <a:off x="1676636" y="2335188"/>
          <a:ext cx="7229127"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56595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a:xfrm>
            <a:off x="1493658" y="141480"/>
            <a:ext cx="6172200" cy="527775"/>
          </a:xfrm>
          <a:solidFill>
            <a:schemeClr val="accent3">
              <a:lumMod val="20000"/>
              <a:lumOff val="80000"/>
            </a:schemeClr>
          </a:solidFill>
        </p:spPr>
        <p:txBody>
          <a:bodyPr>
            <a:normAutofit fontScale="90000"/>
          </a:bodyPr>
          <a:lstStyle/>
          <a:p>
            <a:pPr algn="ctr">
              <a:defRPr/>
            </a:pPr>
            <a:r>
              <a:rPr lang="es-MX" altLang="es-MX" sz="1650" dirty="0">
                <a:solidFill>
                  <a:schemeClr val="tx1">
                    <a:lumMod val="95000"/>
                    <a:lumOff val="5000"/>
                  </a:schemeClr>
                </a:solidFill>
                <a:latin typeface="Arial" panose="020B0604020202020204" pitchFamily="34" charset="0"/>
                <a:cs typeface="Arial" panose="020B0604020202020204" pitchFamily="34" charset="0"/>
              </a:rPr>
              <a:t>Los fonemas de tardía adquisición por el punto de articulación (lugar donde hace contacto </a:t>
            </a:r>
            <a:r>
              <a:rPr lang="es-MX" sz="1650" dirty="0">
                <a:solidFill>
                  <a:schemeClr val="tx1">
                    <a:lumMod val="95000"/>
                    <a:lumOff val="5000"/>
                  </a:schemeClr>
                </a:solidFill>
                <a:latin typeface="Arial" panose="020B0604020202020204" pitchFamily="34" charset="0"/>
                <a:cs typeface="Arial" panose="020B0604020202020204" pitchFamily="34" charset="0"/>
              </a:rPr>
              <a:t>el tracto vocal) </a:t>
            </a:r>
            <a:r>
              <a:rPr lang="es-MX" altLang="es-MX" sz="1650" dirty="0">
                <a:solidFill>
                  <a:schemeClr val="tx1">
                    <a:lumMod val="95000"/>
                    <a:lumOff val="5000"/>
                  </a:schemeClr>
                </a:solidFill>
                <a:latin typeface="Arial" panose="020B0604020202020204" pitchFamily="34" charset="0"/>
                <a:cs typeface="Arial" panose="020B0604020202020204" pitchFamily="34" charset="0"/>
              </a:rPr>
              <a:t>son los sonidos alveolares</a:t>
            </a:r>
          </a:p>
        </p:txBody>
      </p:sp>
      <p:pic>
        <p:nvPicPr>
          <p:cNvPr id="52227"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277542" y="951310"/>
            <a:ext cx="1620440" cy="151209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pic>
        <p:nvPicPr>
          <p:cNvPr id="52228"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1385888" y="2842023"/>
            <a:ext cx="1341835" cy="169664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pic>
        <p:nvPicPr>
          <p:cNvPr id="52229" name="Picture 2"/>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bwMode="auto">
          <a:xfrm>
            <a:off x="5819775" y="940594"/>
            <a:ext cx="1620441" cy="14049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pic>
        <p:nvPicPr>
          <p:cNvPr id="52230" name="Picture 2"/>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bwMode="auto">
          <a:xfrm>
            <a:off x="5819775" y="2345532"/>
            <a:ext cx="1620441" cy="124182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pic>
        <p:nvPicPr>
          <p:cNvPr id="52231" name="Picture 2"/>
          <p:cNvPicPr>
            <a:picLocks noGrp="1"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bwMode="auto">
          <a:xfrm>
            <a:off x="3704035" y="940594"/>
            <a:ext cx="1300163" cy="22717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pic>
        <p:nvPicPr>
          <p:cNvPr id="52232" name="Picture 3"/>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3373042" y="3649266"/>
            <a:ext cx="1944290" cy="1271588"/>
          </a:xfrm>
          <a:noFill/>
        </p:spPr>
      </p:pic>
      <p:pic>
        <p:nvPicPr>
          <p:cNvPr id="52233" name="Picture 2" descr="http://www.forodefotos.com/attachments/tatuajes/22981d1311740459-piercing-en-la-lengua-heridas-piercing-lengua-ablus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2444" y="3649266"/>
            <a:ext cx="1412081" cy="142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134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a:xfrm>
            <a:off x="1485900" y="195263"/>
            <a:ext cx="6172200" cy="540544"/>
          </a:xfrm>
          <a:solidFill>
            <a:schemeClr val="accent3">
              <a:lumMod val="20000"/>
              <a:lumOff val="80000"/>
            </a:schemeClr>
          </a:solidFill>
        </p:spPr>
        <p:txBody>
          <a:bodyPr>
            <a:normAutofit fontScale="90000"/>
          </a:bodyPr>
          <a:lstStyle/>
          <a:p>
            <a:pPr>
              <a:defRPr/>
            </a:pPr>
            <a:r>
              <a:rPr lang="es-MX" altLang="es-MX" sz="1500" dirty="0">
                <a:solidFill>
                  <a:schemeClr val="tx1">
                    <a:lumMod val="95000"/>
                    <a:lumOff val="5000"/>
                  </a:schemeClr>
                </a:solidFill>
                <a:latin typeface="Arial" panose="020B0604020202020204" pitchFamily="34" charset="0"/>
              </a:rPr>
              <a:t>Los fonemas mas complicados por el modo de articulación (como sale el aire) son los sonidos fricativos, africados y vibrante simple y múltiple</a:t>
            </a:r>
          </a:p>
        </p:txBody>
      </p:sp>
      <p:pic>
        <p:nvPicPr>
          <p:cNvPr id="56323"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3924300" y="1239441"/>
            <a:ext cx="1704975" cy="17799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pic>
        <p:nvPicPr>
          <p:cNvPr id="56324"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1481138" y="1006078"/>
            <a:ext cx="1488281" cy="139422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pic>
        <p:nvPicPr>
          <p:cNvPr id="56325" name="Picture 2"/>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bwMode="auto">
          <a:xfrm>
            <a:off x="1481138" y="2571751"/>
            <a:ext cx="1488281" cy="107989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pic>
        <p:nvPicPr>
          <p:cNvPr id="56326" name="Picture 2"/>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bwMode="auto">
          <a:xfrm>
            <a:off x="6299597" y="1113235"/>
            <a:ext cx="1157288" cy="128706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pic>
        <p:nvPicPr>
          <p:cNvPr id="56327" name="Picture 2"/>
          <p:cNvPicPr>
            <a:picLocks noGrp="1"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bwMode="auto">
          <a:xfrm>
            <a:off x="6299597" y="2515791"/>
            <a:ext cx="1157288" cy="13525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pic>
        <p:nvPicPr>
          <p:cNvPr id="56328" name="Picture 2"/>
          <p:cNvPicPr>
            <a:picLocks noGrp="1" noChangeAspect="1" noChangeArrowheads="1"/>
          </p:cNvPicPr>
          <p:nvPr>
            <p:ph/>
          </p:nvPr>
        </p:nvPicPr>
        <p:blipFill>
          <a:blip r:embed="rId7">
            <a:extLst>
              <a:ext uri="{28A0092B-C50C-407E-A947-70E740481C1C}">
                <a14:useLocalDpi xmlns:a14="http://schemas.microsoft.com/office/drawing/2010/main" val="0"/>
              </a:ext>
            </a:extLst>
          </a:blip>
          <a:srcRect/>
          <a:stretch>
            <a:fillRect/>
          </a:stretch>
        </p:blipFill>
        <p:spPr bwMode="auto">
          <a:xfrm>
            <a:off x="1481138" y="3800475"/>
            <a:ext cx="1498997" cy="134064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pic>
        <p:nvPicPr>
          <p:cNvPr id="56329" name="Picture 3"/>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3804048" y="3664744"/>
            <a:ext cx="1945481" cy="1270397"/>
          </a:xfrm>
          <a:noFill/>
        </p:spPr>
      </p:pic>
    </p:spTree>
    <p:extLst>
      <p:ext uri="{BB962C8B-B14F-4D97-AF65-F5344CB8AC3E}">
        <p14:creationId xmlns:p14="http://schemas.microsoft.com/office/powerpoint/2010/main" val="189284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27420" t="23484" r="12655" b="5883"/>
          <a:stretch/>
        </p:blipFill>
        <p:spPr>
          <a:xfrm>
            <a:off x="0" y="0"/>
            <a:ext cx="9144001" cy="5143500"/>
          </a:xfrm>
          <a:prstGeom prst="rect">
            <a:avLst/>
          </a:prstGeom>
          <a:noFill/>
          <a:ln>
            <a:noFill/>
          </a:ln>
        </p:spPr>
      </p:pic>
      <p:sp>
        <p:nvSpPr>
          <p:cNvPr id="55" name="Google Shape;55;p13"/>
          <p:cNvSpPr txBox="1">
            <a:spLocks noGrp="1"/>
          </p:cNvSpPr>
          <p:nvPr>
            <p:ph type="ctrTitle"/>
          </p:nvPr>
        </p:nvSpPr>
        <p:spPr>
          <a:xfrm>
            <a:off x="2845642" y="1315195"/>
            <a:ext cx="4833966" cy="2052600"/>
          </a:xfrm>
          <a:prstGeom prst="rect">
            <a:avLst/>
          </a:prstGeom>
        </p:spPr>
        <p:txBody>
          <a:bodyPr spcFirstLastPara="1" wrap="square" lIns="91425" tIns="91425" rIns="91425" bIns="91425" anchor="ctr" anchorCtr="0">
            <a:normAutofit/>
          </a:bodyPr>
          <a:lstStyle/>
          <a:p>
            <a:r>
              <a:rPr lang="es-MX" sz="2400" b="1" dirty="0"/>
              <a:t>Problemas de habla en el área de articulación en niños en edad preescolar y escolar</a:t>
            </a:r>
            <a:endParaRPr lang="es-MX" sz="2400" dirty="0"/>
          </a:p>
        </p:txBody>
      </p:sp>
      <p:sp>
        <p:nvSpPr>
          <p:cNvPr id="7" name="2 CuadroTexto"/>
          <p:cNvSpPr txBox="1">
            <a:spLocks noChangeArrowheads="1"/>
          </p:cNvSpPr>
          <p:nvPr/>
        </p:nvSpPr>
        <p:spPr bwMode="auto">
          <a:xfrm>
            <a:off x="667820" y="4180175"/>
            <a:ext cx="75001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ClrTx/>
              <a:buSzTx/>
              <a:buFontTx/>
              <a:buNone/>
            </a:pPr>
            <a:r>
              <a:rPr lang="es-MX" altLang="es-MX" sz="2200" dirty="0"/>
              <a:t>Dra. Remedios Rivera Velázquez</a:t>
            </a:r>
            <a:r>
              <a:rPr lang="es-ES" altLang="es-MX" sz="1600" dirty="0"/>
              <a:t>. </a:t>
            </a:r>
            <a:endParaRPr lang="es-MX" altLang="es-MX" sz="1600"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20 Rectángulo"/>
          <p:cNvSpPr/>
          <p:nvPr/>
        </p:nvSpPr>
        <p:spPr>
          <a:xfrm>
            <a:off x="0" y="-1925"/>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t>Resumen</a:t>
            </a:r>
          </a:p>
          <a:p>
            <a:pPr algn="ctr">
              <a:defRPr/>
            </a:pPr>
            <a:endParaRPr lang="es-MX" sz="1050" dirty="0"/>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4" name="21 Rectángulo"/>
          <p:cNvSpPr/>
          <p:nvPr/>
        </p:nvSpPr>
        <p:spPr>
          <a:xfrm>
            <a:off x="0" y="3739103"/>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endParaRPr lang="es-MX" sz="1050" dirty="0">
              <a:solidFill>
                <a:schemeClr val="bg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Resultados</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sp>
        <p:nvSpPr>
          <p:cNvPr id="7" name="9 Rectángulo"/>
          <p:cNvSpPr/>
          <p:nvPr/>
        </p:nvSpPr>
        <p:spPr>
          <a:xfrm>
            <a:off x="1582238" y="152686"/>
            <a:ext cx="7417924" cy="2616101"/>
          </a:xfrm>
          <a:prstGeom prst="rect">
            <a:avLst/>
          </a:prstGeom>
          <a:ln>
            <a:solidFill>
              <a:schemeClr val="accent1"/>
            </a:solidFill>
          </a:ln>
        </p:spPr>
        <p:txBody>
          <a:bodyPr wrap="square">
            <a:spAutoFit/>
          </a:bodyPr>
          <a:lstStyle/>
          <a:p>
            <a:pPr algn="just">
              <a:defRPr/>
            </a:pPr>
            <a:r>
              <a:rPr lang="es-MX" sz="1900" dirty="0">
                <a:latin typeface="+mj-lt"/>
                <a:cs typeface="+mn-cs"/>
              </a:rPr>
              <a:t>b) </a:t>
            </a:r>
            <a:r>
              <a:rPr lang="es-ES" sz="1800" dirty="0">
                <a:cs typeface="Arial" charset="0"/>
              </a:rPr>
              <a:t>Cuando existen trastornos en la memoria (Discapacidad Intelectual profunda) que afecta los procesos lingüísticos, cognitivos, comunicativos y articulatorios, es complicado realizar una valoración en la articulación. La articulación es la representante de procesos lingüísticos, comunicativos y cognitivos, pero todos ellos tienen una base diferente en los sustratos neurológicos. Sin embargo, cuando la articulación es muy pobre los procesos lingüísticos, comunicativos y cognitivos se ven afectados en diferente medida según sea el caso.</a:t>
            </a:r>
          </a:p>
          <a:p>
            <a:pPr algn="just" eaLnBrk="1" fontAlgn="auto" hangingPunct="1">
              <a:spcBef>
                <a:spcPts val="0"/>
              </a:spcBef>
              <a:spcAft>
                <a:spcPts val="0"/>
              </a:spcAft>
              <a:defRPr/>
            </a:pPr>
            <a:endParaRPr lang="es-MX" sz="1900" dirty="0">
              <a:latin typeface="+mj-lt"/>
              <a:cs typeface="+mn-cs"/>
            </a:endParaRPr>
          </a:p>
        </p:txBody>
      </p:sp>
      <p:graphicFrame>
        <p:nvGraphicFramePr>
          <p:cNvPr id="10" name="11 Diagrama"/>
          <p:cNvGraphicFramePr/>
          <p:nvPr>
            <p:extLst>
              <p:ext uri="{D42A27DB-BD31-4B8C-83A1-F6EECF244321}">
                <p14:modId xmlns:p14="http://schemas.microsoft.com/office/powerpoint/2010/main" val="1163895149"/>
              </p:ext>
            </p:extLst>
          </p:nvPr>
        </p:nvGraphicFramePr>
        <p:xfrm>
          <a:off x="1676636" y="2335188"/>
          <a:ext cx="7229127"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829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20 Rectángulo"/>
          <p:cNvSpPr/>
          <p:nvPr/>
        </p:nvSpPr>
        <p:spPr>
          <a:xfrm>
            <a:off x="0" y="-1925"/>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t>Resumen</a:t>
            </a:r>
          </a:p>
          <a:p>
            <a:pPr algn="ctr">
              <a:defRPr/>
            </a:pPr>
            <a:endParaRPr lang="es-MX" sz="1050" dirty="0"/>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4" name="21 Rectángulo"/>
          <p:cNvSpPr/>
          <p:nvPr/>
        </p:nvSpPr>
        <p:spPr>
          <a:xfrm>
            <a:off x="0" y="3739344"/>
            <a:ext cx="1331119"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endParaRPr lang="es-MX" sz="1050" dirty="0">
              <a:solidFill>
                <a:schemeClr val="bg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Resultados</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sp>
        <p:nvSpPr>
          <p:cNvPr id="7" name="9 Rectángulo"/>
          <p:cNvSpPr/>
          <p:nvPr/>
        </p:nvSpPr>
        <p:spPr>
          <a:xfrm>
            <a:off x="1582238" y="152686"/>
            <a:ext cx="7417924" cy="2600712"/>
          </a:xfrm>
          <a:prstGeom prst="rect">
            <a:avLst/>
          </a:prstGeom>
          <a:ln>
            <a:solidFill>
              <a:schemeClr val="accent1"/>
            </a:solidFill>
          </a:ln>
        </p:spPr>
        <p:txBody>
          <a:bodyPr wrap="square">
            <a:spAutoFit/>
          </a:bodyPr>
          <a:lstStyle/>
          <a:p>
            <a:pPr algn="just">
              <a:defRPr/>
            </a:pPr>
            <a:r>
              <a:rPr lang="es-MX" sz="1900" dirty="0">
                <a:latin typeface="+mj-lt"/>
                <a:cs typeface="+mn-cs"/>
              </a:rPr>
              <a:t>c) </a:t>
            </a:r>
            <a:r>
              <a:rPr lang="es-ES" sz="1600" dirty="0">
                <a:cs typeface="Arial" charset="0"/>
              </a:rPr>
              <a:t>Las maestras de comunicación en educación especial en UDEEI y CAM centran su atención en las barreras contextuales que pueden generarse producto de situaciones de discriminación, </a:t>
            </a:r>
            <a:r>
              <a:rPr lang="es-ES" sz="1600" dirty="0" err="1">
                <a:cs typeface="Arial" charset="0"/>
              </a:rPr>
              <a:t>bullying</a:t>
            </a:r>
            <a:r>
              <a:rPr lang="es-ES" sz="1600" dirty="0">
                <a:cs typeface="Arial" charset="0"/>
              </a:rPr>
              <a:t>, no aceptación, exclusión u otros, como consecuencia de falsas creencias cuando  un estudiante sufre segregación por presentar alguna condición en algunos de los niveles de las prácticas sociales del lenguaje, cuyo factores socioculturales, genéticos, metabólicos, enfermedades neurodegenerativas, adquiridas u otras, generan barreras en los contextos donde se desenvuelven. Por lo que su principal papel es la inclusión, no la terapia de lenguaje.</a:t>
            </a:r>
          </a:p>
          <a:p>
            <a:pPr algn="just" eaLnBrk="1" fontAlgn="auto" hangingPunct="1">
              <a:spcBef>
                <a:spcPts val="0"/>
              </a:spcBef>
              <a:spcAft>
                <a:spcPts val="0"/>
              </a:spcAft>
              <a:defRPr/>
            </a:pPr>
            <a:endParaRPr lang="es-MX" sz="1600" dirty="0">
              <a:latin typeface="+mj-lt"/>
              <a:cs typeface="+mn-cs"/>
            </a:endParaRPr>
          </a:p>
        </p:txBody>
      </p:sp>
      <p:graphicFrame>
        <p:nvGraphicFramePr>
          <p:cNvPr id="10" name="11 Diagrama"/>
          <p:cNvGraphicFramePr/>
          <p:nvPr>
            <p:extLst>
              <p:ext uri="{D42A27DB-BD31-4B8C-83A1-F6EECF244321}">
                <p14:modId xmlns:p14="http://schemas.microsoft.com/office/powerpoint/2010/main" val="49011474"/>
              </p:ext>
            </p:extLst>
          </p:nvPr>
        </p:nvGraphicFramePr>
        <p:xfrm>
          <a:off x="1676636" y="2335188"/>
          <a:ext cx="7229127"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90583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20 Rectángulo"/>
          <p:cNvSpPr/>
          <p:nvPr/>
        </p:nvSpPr>
        <p:spPr>
          <a:xfrm>
            <a:off x="0" y="-1925"/>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t>Resumen</a:t>
            </a:r>
          </a:p>
          <a:p>
            <a:pPr algn="ctr">
              <a:defRPr/>
            </a:pPr>
            <a:endParaRPr lang="es-MX" sz="1050" dirty="0"/>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4" name="21 Rectángulo"/>
          <p:cNvSpPr/>
          <p:nvPr/>
        </p:nvSpPr>
        <p:spPr>
          <a:xfrm>
            <a:off x="10715" y="4397606"/>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endParaRPr lang="es-MX" sz="1050" dirty="0">
              <a:solidFill>
                <a:schemeClr val="bg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Conclusiones</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sp>
        <p:nvSpPr>
          <p:cNvPr id="6" name="2 Rectángulo"/>
          <p:cNvSpPr/>
          <p:nvPr/>
        </p:nvSpPr>
        <p:spPr>
          <a:xfrm>
            <a:off x="1478296" y="336205"/>
            <a:ext cx="7531233" cy="5078313"/>
          </a:xfrm>
          <a:prstGeom prst="rect">
            <a:avLst/>
          </a:prstGeom>
          <a:ln>
            <a:solidFill>
              <a:schemeClr val="tx2">
                <a:lumMod val="60000"/>
                <a:lumOff val="40000"/>
              </a:schemeClr>
            </a:solidFill>
          </a:ln>
        </p:spPr>
        <p:txBody>
          <a:bodyPr wrap="square">
            <a:spAutoFit/>
          </a:bodyPr>
          <a:lstStyle/>
          <a:p>
            <a:pPr marL="457200" indent="-457200" algn="just" eaLnBrk="1" hangingPunct="1">
              <a:buFont typeface="+mj-lt"/>
              <a:buAutoNum type="arabicPeriod"/>
              <a:defRPr/>
            </a:pPr>
            <a:r>
              <a:rPr lang="es-ES" sz="1600" dirty="0">
                <a:cs typeface="Arial" charset="0"/>
              </a:rPr>
              <a:t>En las entrevistas se encontró relación entre los procesos de masticación de alimentos blandos, ingesta de leche con el biberón, alimentación al seno prolongado hasta los 5 años, uso de chupón, succión digital, labial, entre otros, con el retraso en el proceso articulario de los menores, como se cita en otros artículos bajo la propuesta </a:t>
            </a:r>
            <a:r>
              <a:rPr lang="es-ES" sz="1600" dirty="0" err="1">
                <a:cs typeface="Arial" charset="0"/>
              </a:rPr>
              <a:t>miofuncional</a:t>
            </a:r>
            <a:r>
              <a:rPr lang="es-ES" sz="1600" dirty="0">
                <a:cs typeface="Arial" charset="0"/>
              </a:rPr>
              <a:t>. Por lo que la educación sobre el plato del buen comer y el bien beber debe ser prioritario en las familias y en las escuelas.</a:t>
            </a:r>
          </a:p>
          <a:p>
            <a:pPr marL="457200" indent="-457200" algn="just" eaLnBrk="1" hangingPunct="1">
              <a:buFont typeface="+mj-lt"/>
              <a:buAutoNum type="arabicPeriod"/>
              <a:defRPr/>
            </a:pPr>
            <a:r>
              <a:rPr lang="es-ES" sz="1600" dirty="0">
                <a:cs typeface="Arial" charset="0"/>
              </a:rPr>
              <a:t>El proceso articulatorio pobre impacta de manera negativa otros ámbitos como el desarrollo lingüístico, comunicativo y de aprendizaje, especialmente en la lectura y escritura, lo que afecta el desempeño de los estudiantes.</a:t>
            </a:r>
          </a:p>
          <a:p>
            <a:pPr marL="457200" indent="-457200" algn="just" eaLnBrk="1" hangingPunct="1">
              <a:buFont typeface="+mj-lt"/>
              <a:buAutoNum type="arabicPeriod"/>
              <a:defRPr/>
            </a:pPr>
            <a:r>
              <a:rPr lang="es-ES" sz="1600" dirty="0">
                <a:cs typeface="Arial" charset="0"/>
              </a:rPr>
              <a:t>Muchos niños evaluados no sólo presentan problemas de articulación, sino de voz mimada lo que puede afectar a futuro el desarrollo de estudiante.</a:t>
            </a:r>
          </a:p>
          <a:p>
            <a:pPr marL="457200" indent="-457200" algn="just" eaLnBrk="1" hangingPunct="1">
              <a:buFont typeface="+mj-lt"/>
              <a:buAutoNum type="arabicPeriod"/>
              <a:defRPr/>
            </a:pPr>
            <a:r>
              <a:rPr lang="es-ES" sz="1600" dirty="0">
                <a:cs typeface="Arial" charset="0"/>
              </a:rPr>
              <a:t>Sino se corrigen los problemas de articulación en el nivel básico, muchos de ellos pueden continuar con dificultades de articulación y voz mimada en la vida adulta.</a:t>
            </a:r>
          </a:p>
          <a:p>
            <a:pPr marL="457200" indent="-457200" algn="just" eaLnBrk="1" hangingPunct="1">
              <a:buFont typeface="+mj-lt"/>
              <a:buAutoNum type="arabicPeriod"/>
              <a:defRPr/>
            </a:pPr>
            <a:r>
              <a:rPr lang="es-ES" sz="1600" dirty="0">
                <a:cs typeface="Arial" charset="0"/>
              </a:rPr>
              <a:t>Las pláticas y talleres tanto en las escuelas y en las clínicas a padres y madres de familia a este respecto parece tener buenos resultados, sin embargo,  en la Ciudad de México existe apenas alrededor de un 6% de maestras de comunicación en las UDEEI. </a:t>
            </a:r>
          </a:p>
          <a:p>
            <a:pPr marL="457200" indent="-457200" algn="just" eaLnBrk="1" hangingPunct="1">
              <a:buFont typeface="+mj-lt"/>
              <a:buAutoNum type="arabicPeriod"/>
              <a:defRPr/>
            </a:pPr>
            <a:endParaRPr lang="es-MX" sz="2000" dirty="0">
              <a:cs typeface="Arial" charset="0"/>
            </a:endParaRPr>
          </a:p>
        </p:txBody>
      </p:sp>
    </p:spTree>
    <p:extLst>
      <p:ext uri="{BB962C8B-B14F-4D97-AF65-F5344CB8AC3E}">
        <p14:creationId xmlns:p14="http://schemas.microsoft.com/office/powerpoint/2010/main" val="11405069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0" name="Título 1"/>
          <p:cNvSpPr>
            <a:spLocks noGrp="1"/>
          </p:cNvSpPr>
          <p:nvPr>
            <p:ph type="title"/>
          </p:nvPr>
        </p:nvSpPr>
        <p:spPr>
          <a:xfrm>
            <a:off x="349321" y="332805"/>
            <a:ext cx="7771117" cy="639366"/>
          </a:xfrm>
          <a:solidFill>
            <a:schemeClr val="accent6">
              <a:lumMod val="40000"/>
              <a:lumOff val="60000"/>
            </a:schemeClr>
          </a:solidFill>
        </p:spPr>
        <p:txBody>
          <a:bodyPr>
            <a:normAutofit fontScale="90000"/>
          </a:bodyPr>
          <a:lstStyle/>
          <a:p>
            <a:r>
              <a:rPr lang="es-MX" altLang="es-MX" dirty="0">
                <a:latin typeface="Arial" panose="020B0604020202020204" pitchFamily="34" charset="0"/>
              </a:rPr>
              <a:t>Evaluación. Pregunta 6.  30 segundos para contestar</a:t>
            </a:r>
          </a:p>
        </p:txBody>
      </p:sp>
      <p:sp>
        <p:nvSpPr>
          <p:cNvPr id="11" name="Marcador de contenido 2"/>
          <p:cNvSpPr txBox="1">
            <a:spLocks/>
          </p:cNvSpPr>
          <p:nvPr/>
        </p:nvSpPr>
        <p:spPr>
          <a:xfrm>
            <a:off x="349321" y="1264136"/>
            <a:ext cx="7771117" cy="2013320"/>
          </a:xfrm>
          <a:prstGeom prst="rect">
            <a:avLst/>
          </a:prstGeom>
          <a:solidFill>
            <a:schemeClr val="accent5">
              <a:lumMod val="20000"/>
              <a:lumOff val="80000"/>
            </a:schemeClr>
          </a:solid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385763" indent="-385763">
              <a:buFont typeface="Wingdings 2" panose="05020102010507070707" pitchFamily="18" charset="2"/>
              <a:buAutoNum type="arabicPeriod"/>
            </a:pPr>
            <a:r>
              <a:rPr lang="es-MX" altLang="es-MX" dirty="0">
                <a:latin typeface="Arial" panose="020B0604020202020204" pitchFamily="34" charset="0"/>
              </a:rPr>
              <a:t>¿Qué otro tema de lenguaje te gustaría que se hablará?</a:t>
            </a:r>
          </a:p>
          <a:p>
            <a:pPr marL="385763" indent="-385763">
              <a:buFontTx/>
              <a:buAutoNum type="alphaLcParenR"/>
            </a:pPr>
            <a:r>
              <a:rPr lang="es-ES" altLang="es-MX" dirty="0">
                <a:latin typeface="Arial" panose="020B0604020202020204" pitchFamily="34" charset="0"/>
              </a:rPr>
              <a:t>Problemas de habla: voz o disfemia</a:t>
            </a:r>
          </a:p>
          <a:p>
            <a:pPr marL="385763" indent="-385763">
              <a:buFontTx/>
              <a:buAutoNum type="alphaLcParenR"/>
            </a:pPr>
            <a:r>
              <a:rPr lang="es-ES" altLang="es-MX" dirty="0">
                <a:latin typeface="Arial" panose="020B0604020202020204" pitchFamily="34" charset="0"/>
              </a:rPr>
              <a:t>Problemas lingüísticos Trastorno de lenguaje o afasia</a:t>
            </a:r>
          </a:p>
          <a:p>
            <a:pPr marL="385763" indent="-385763">
              <a:buFontTx/>
              <a:buAutoNum type="alphaLcParenR"/>
            </a:pPr>
            <a:r>
              <a:rPr lang="es-ES" altLang="es-MX" dirty="0">
                <a:latin typeface="Arial" panose="020B0604020202020204" pitchFamily="34" charset="0"/>
              </a:rPr>
              <a:t>Trastornos cognitivos que interfieren con la adquisición del lenguaje por una Discapacidad intelectual profunda o moderada</a:t>
            </a:r>
            <a:endParaRPr lang="es-MX" altLang="es-MX" dirty="0">
              <a:latin typeface="Arial" panose="020B0604020202020204" pitchFamily="34" charset="0"/>
            </a:endParaRPr>
          </a:p>
          <a:p>
            <a:pPr marL="385763" indent="-385763">
              <a:buFontTx/>
              <a:buAutoNum type="alphaLcParenR"/>
            </a:pPr>
            <a:r>
              <a:rPr lang="es-ES" altLang="es-MX" dirty="0">
                <a:latin typeface="Arial" panose="020B0604020202020204" pitchFamily="34" charset="0"/>
              </a:rPr>
              <a:t>Trastornos de la comunicación</a:t>
            </a:r>
          </a:p>
          <a:p>
            <a:pPr marL="385763" indent="-385763">
              <a:buFontTx/>
              <a:buAutoNum type="alphaLcParenR"/>
            </a:pPr>
            <a:r>
              <a:rPr lang="es-ES" altLang="es-MX" dirty="0">
                <a:latin typeface="Arial" panose="020B0604020202020204" pitchFamily="34" charset="0"/>
              </a:rPr>
              <a:t>Trastornos en la lectura y escritura</a:t>
            </a:r>
          </a:p>
          <a:p>
            <a:pPr marL="385763" indent="-385763">
              <a:buFontTx/>
              <a:buAutoNum type="alphaLcParenR"/>
            </a:pPr>
            <a:r>
              <a:rPr lang="es-ES" altLang="es-MX" dirty="0">
                <a:latin typeface="Arial" panose="020B0604020202020204" pitchFamily="34" charset="0"/>
              </a:rPr>
              <a:t>Problemas de inclusión en comunidades </a:t>
            </a:r>
            <a:r>
              <a:rPr lang="es-ES" altLang="es-MX">
                <a:latin typeface="Arial" panose="020B0604020202020204" pitchFamily="34" charset="0"/>
              </a:rPr>
              <a:t>minoritarias lingüísticas </a:t>
            </a:r>
            <a:r>
              <a:rPr lang="es-ES" altLang="es-MX" dirty="0">
                <a:latin typeface="Arial" panose="020B0604020202020204" pitchFamily="34" charset="0"/>
              </a:rPr>
              <a:t>como lenguas indígenas, lenguas extranjeras, lengua de señas mexicanas.</a:t>
            </a:r>
            <a:endParaRPr lang="es-MX" altLang="es-MX" dirty="0">
              <a:latin typeface="Arial" panose="020B0604020202020204" pitchFamily="34" charset="0"/>
            </a:endParaRPr>
          </a:p>
          <a:p>
            <a:pPr marL="385763" indent="-385763">
              <a:buFontTx/>
              <a:buAutoNum type="alphaLcParenR"/>
            </a:pPr>
            <a:endParaRPr lang="es-MX" altLang="es-MX" dirty="0">
              <a:latin typeface="Arial" panose="020B0604020202020204" pitchFamily="34" charset="0"/>
            </a:endParaRPr>
          </a:p>
          <a:p>
            <a:pPr marL="385763" indent="-385763">
              <a:buFontTx/>
              <a:buAutoNum type="alphaLcParenR"/>
            </a:pPr>
            <a:endParaRPr lang="es-MX" altLang="es-MX" dirty="0">
              <a:latin typeface="Arial" panose="020B0604020202020204" pitchFamily="34" charset="0"/>
            </a:endParaRPr>
          </a:p>
        </p:txBody>
      </p:sp>
      <p:sp>
        <p:nvSpPr>
          <p:cNvPr id="12" name="Marcador de contenido 2"/>
          <p:cNvSpPr txBox="1">
            <a:spLocks/>
          </p:cNvSpPr>
          <p:nvPr/>
        </p:nvSpPr>
        <p:spPr bwMode="auto">
          <a:xfrm>
            <a:off x="349320" y="4003290"/>
            <a:ext cx="4267200" cy="709188"/>
          </a:xfrm>
          <a:prstGeom prst="rect">
            <a:avLst/>
          </a:prstGeom>
          <a:solidFill>
            <a:schemeClr val="accent4">
              <a:lumMod val="40000"/>
              <a:lumOff val="60000"/>
            </a:schemeClr>
          </a:solidFill>
          <a:ln>
            <a:noFill/>
          </a:ln>
        </p:spPr>
        <p:txBody>
          <a:bodyPr/>
          <a:lstStyle>
            <a:lvl1pPr marL="514350" indent="-5143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marL="0" indent="0">
              <a:buNone/>
            </a:pPr>
            <a:r>
              <a:rPr lang="es-MX" altLang="es-MX" sz="1950" dirty="0"/>
              <a:t>Respuesta abierta:</a:t>
            </a:r>
          </a:p>
        </p:txBody>
      </p:sp>
    </p:spTree>
    <p:extLst>
      <p:ext uri="{BB962C8B-B14F-4D97-AF65-F5344CB8AC3E}">
        <p14:creationId xmlns:p14="http://schemas.microsoft.com/office/powerpoint/2010/main" val="10487094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p:cNvSpPr>
            <a:spLocks noGrp="1"/>
          </p:cNvSpPr>
          <p:nvPr>
            <p:ph type="title"/>
          </p:nvPr>
        </p:nvSpPr>
        <p:spPr>
          <a:xfrm>
            <a:off x="1494235" y="86917"/>
            <a:ext cx="6172200" cy="421481"/>
          </a:xfrm>
        </p:spPr>
        <p:txBody>
          <a:bodyPr>
            <a:normAutofit fontScale="90000"/>
          </a:bodyPr>
          <a:lstStyle/>
          <a:p>
            <a:r>
              <a:rPr lang="es-MX" altLang="es-MX" sz="2100">
                <a:latin typeface="Arial" panose="020B0604020202020204" pitchFamily="34" charset="0"/>
              </a:rPr>
              <a:t>Referencias bibliográficas.</a:t>
            </a:r>
          </a:p>
        </p:txBody>
      </p:sp>
      <p:sp>
        <p:nvSpPr>
          <p:cNvPr id="12291" name="Marcador de contenido 6"/>
          <p:cNvSpPr>
            <a:spLocks noGrp="1"/>
          </p:cNvSpPr>
          <p:nvPr>
            <p:ph idx="1"/>
          </p:nvPr>
        </p:nvSpPr>
        <p:spPr>
          <a:xfrm>
            <a:off x="1656160" y="627460"/>
            <a:ext cx="6010275" cy="4320778"/>
          </a:xfrm>
        </p:spPr>
        <p:txBody>
          <a:bodyPr>
            <a:normAutofit lnSpcReduction="10000"/>
          </a:bodyPr>
          <a:lstStyle/>
          <a:p>
            <a:pPr marL="0" indent="0">
              <a:buNone/>
              <a:defRPr/>
            </a:pPr>
            <a:r>
              <a:rPr lang="es-MX" altLang="es-MX" sz="1050" dirty="0"/>
              <a:t>Fierro-Luna, F. (Junio, 2012). El Derecho a la Educación: un</a:t>
            </a:r>
          </a:p>
          <a:p>
            <a:pPr marL="1285875" lvl="4" indent="0" algn="just">
              <a:buNone/>
              <a:defRPr/>
            </a:pPr>
            <a:r>
              <a:rPr lang="es-MX" sz="1050" dirty="0"/>
              <a:t>Presenta Dislalia el Cuatro por Ciento de Infantes en Preescolar y Primaria. B</a:t>
            </a:r>
            <a:r>
              <a:rPr lang="es-MX" sz="1050" b="1" dirty="0"/>
              <a:t>oletín UNAM-DGCS-455. Ciudad Universitaria. </a:t>
            </a:r>
            <a:endParaRPr lang="es-MX" altLang="es-MX" sz="1050" dirty="0"/>
          </a:p>
          <a:p>
            <a:pPr marL="1285875" lvl="4" indent="0" algn="just">
              <a:buNone/>
              <a:defRPr/>
            </a:pPr>
            <a:r>
              <a:rPr lang="es-MX" altLang="es-MX" sz="1050" dirty="0"/>
              <a:t>Recuperado de: </a:t>
            </a:r>
          </a:p>
          <a:p>
            <a:pPr marL="1285875" lvl="4" indent="0" algn="just">
              <a:buNone/>
              <a:defRPr/>
            </a:pPr>
            <a:r>
              <a:rPr lang="es-MX" altLang="es-MX" sz="1050" dirty="0"/>
              <a:t>http://www.dgcs.unam.mx/boletin/bdboletin/2012_455.html</a:t>
            </a:r>
          </a:p>
          <a:p>
            <a:pPr>
              <a:buFontTx/>
              <a:buNone/>
              <a:defRPr/>
            </a:pPr>
            <a:endParaRPr lang="es-MX" altLang="es-MX" sz="1050" dirty="0"/>
          </a:p>
          <a:p>
            <a:pPr marL="0" indent="0">
              <a:buNone/>
              <a:defRPr/>
            </a:pPr>
            <a:r>
              <a:rPr lang="es-MX" altLang="es-MX" sz="1050" dirty="0"/>
              <a:t>Fundación Española de la Tartamudez (s-f)). Yo no me callo. España. Recuperado de:</a:t>
            </a:r>
          </a:p>
          <a:p>
            <a:pPr marL="1285875" lvl="4" indent="0" algn="just">
              <a:buNone/>
              <a:defRPr/>
            </a:pPr>
            <a:r>
              <a:rPr lang="es-MX" altLang="es-MX" sz="1050" dirty="0">
                <a:hlinkClick r:id="rId2"/>
              </a:rPr>
              <a:t>https://www.fundacionttm.org/</a:t>
            </a:r>
            <a:endParaRPr lang="es-MX" altLang="es-MX" sz="1050" dirty="0"/>
          </a:p>
          <a:p>
            <a:pPr marL="0" indent="0">
              <a:buNone/>
              <a:defRPr/>
            </a:pPr>
            <a:endParaRPr lang="es-MX" sz="1050" dirty="0"/>
          </a:p>
          <a:p>
            <a:pPr marL="0" indent="0">
              <a:buNone/>
              <a:defRPr/>
            </a:pPr>
            <a:r>
              <a:rPr lang="es-MX" sz="1050" dirty="0" err="1"/>
              <a:t>Gassió-Subirachs</a:t>
            </a:r>
            <a:r>
              <a:rPr lang="es-MX" sz="1050" dirty="0"/>
              <a:t>, R. (Marzo</a:t>
            </a:r>
            <a:r>
              <a:rPr lang="es-MX" altLang="es-MX" sz="1050" dirty="0"/>
              <a:t>, 2006). </a:t>
            </a:r>
            <a:r>
              <a:rPr lang="es-MX" sz="1050" dirty="0"/>
              <a:t>Trastornos del lenguaje. Anales de Pediatría Continuada. </a:t>
            </a:r>
          </a:p>
          <a:p>
            <a:pPr>
              <a:buFontTx/>
              <a:buNone/>
              <a:defRPr/>
            </a:pPr>
            <a:r>
              <a:rPr lang="es-MX" altLang="es-MX" sz="1050" dirty="0"/>
              <a:t>                                   4 (2). 140-144. Recuperado de:        </a:t>
            </a:r>
          </a:p>
          <a:p>
            <a:pPr lvl="4">
              <a:buFontTx/>
              <a:buNone/>
              <a:defRPr/>
            </a:pPr>
            <a:r>
              <a:rPr lang="es-MX" altLang="es-MX" sz="150" dirty="0"/>
              <a:t>                            </a:t>
            </a:r>
            <a:r>
              <a:rPr lang="es-MX" altLang="es-MX" sz="1050" dirty="0"/>
              <a:t>http://appswl.elsevier.es/watermark/ctl_servlet?_f=10&amp;pident_articulo=80000182&amp;pident_usuario=0&amp;pcontactid=&amp;pident_revista=51&amp;ty=55&amp;accion=L&amp;origen=apccontinuada&amp;web=www.apcontinuada.com&amp;lan=es&amp;fichero=v4n2a182pdf001.pdf&amp;anuncioPdf=ERROR_publi_pdf</a:t>
            </a:r>
          </a:p>
          <a:p>
            <a:pPr marL="0" indent="0">
              <a:buNone/>
              <a:defRPr/>
            </a:pPr>
            <a:endParaRPr lang="es-MX" sz="1050" dirty="0"/>
          </a:p>
          <a:p>
            <a:pPr marL="0" indent="0">
              <a:buNone/>
              <a:defRPr/>
            </a:pPr>
            <a:r>
              <a:rPr lang="es-MX" sz="1050" dirty="0"/>
              <a:t>Martínez-Sánchez, F. (2010). Trastornos del habla y la voz en la enfermedad de </a:t>
            </a:r>
          </a:p>
          <a:p>
            <a:pPr marL="891779" lvl="4" indent="0">
              <a:buNone/>
              <a:defRPr/>
            </a:pPr>
            <a:r>
              <a:rPr lang="es-MX" sz="1050" dirty="0"/>
              <a:t>           Parkinson. Revista de Neurología, 51 (9): 542-550. Recuperado de:</a:t>
            </a:r>
            <a:endParaRPr lang="es-MX" altLang="es-MX" sz="1050" dirty="0"/>
          </a:p>
          <a:p>
            <a:pPr>
              <a:buFontTx/>
              <a:buNone/>
              <a:defRPr/>
            </a:pPr>
            <a:r>
              <a:rPr lang="es-MX" altLang="es-MX" sz="1050" dirty="0"/>
              <a:t>                                   https://www.neurologia.com/articulo/2009509</a:t>
            </a:r>
          </a:p>
          <a:p>
            <a:pPr marL="1285875" lvl="4" indent="0" algn="just">
              <a:buNone/>
              <a:defRPr/>
            </a:pPr>
            <a:endParaRPr lang="es-MX" altLang="es-MX" sz="1050" dirty="0"/>
          </a:p>
          <a:p>
            <a:pPr marL="0" indent="0">
              <a:buNone/>
              <a:defRPr/>
            </a:pPr>
            <a:r>
              <a:rPr lang="es-MX" sz="1050" dirty="0"/>
              <a:t>Moreno, J. M. y García-Baamonde, M.E. (2003). Intervención en un caso de </a:t>
            </a:r>
            <a:r>
              <a:rPr lang="es-MX" sz="1050" dirty="0" err="1"/>
              <a:t>taquilalia</a:t>
            </a:r>
            <a:r>
              <a:rPr lang="es-MX" sz="1050" dirty="0"/>
              <a:t> </a:t>
            </a:r>
          </a:p>
          <a:p>
            <a:pPr lvl="4">
              <a:buFont typeface="Wingdings 2" panose="05020102010507070707" pitchFamily="18" charset="2"/>
              <a:buNone/>
              <a:defRPr/>
            </a:pPr>
            <a:r>
              <a:rPr lang="es-MX" sz="1050" dirty="0"/>
              <a:t>          infantil. Revista de Logopedia, Foniatría y Audiología, 23(3): 164-172.</a:t>
            </a:r>
          </a:p>
        </p:txBody>
      </p:sp>
    </p:spTree>
    <p:extLst>
      <p:ext uri="{BB962C8B-B14F-4D97-AF65-F5344CB8AC3E}">
        <p14:creationId xmlns:p14="http://schemas.microsoft.com/office/powerpoint/2010/main" val="3694858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Marcador de contenido 6"/>
          <p:cNvSpPr>
            <a:spLocks noGrp="1"/>
          </p:cNvSpPr>
          <p:nvPr>
            <p:ph idx="1"/>
          </p:nvPr>
        </p:nvSpPr>
        <p:spPr>
          <a:xfrm>
            <a:off x="1871663" y="357188"/>
            <a:ext cx="5622131" cy="4105275"/>
          </a:xfrm>
        </p:spPr>
        <p:txBody>
          <a:bodyPr/>
          <a:lstStyle/>
          <a:p>
            <a:pPr marL="0" indent="0">
              <a:buNone/>
              <a:defRPr/>
            </a:pPr>
            <a:r>
              <a:rPr lang="en-US" sz="1050" dirty="0"/>
              <a:t>Schwartz SR, Cohen SM, Dailey SH, Rosenfeld RM, Deutsch ES, Gillespie MB et al. </a:t>
            </a:r>
          </a:p>
          <a:p>
            <a:pPr marL="891779" lvl="4" indent="0">
              <a:buNone/>
              <a:defRPr/>
            </a:pPr>
            <a:r>
              <a:rPr lang="en-US" sz="1050" dirty="0"/>
              <a:t>(2009). Clinical practice guideline: hoarseness (dysphonia). </a:t>
            </a:r>
            <a:r>
              <a:rPr lang="en-US" sz="1050" dirty="0" err="1"/>
              <a:t>Otolaryngol</a:t>
            </a:r>
            <a:r>
              <a:rPr lang="en-US" sz="1050" dirty="0"/>
              <a:t> Head Neck Surg. 141, 1-31.</a:t>
            </a:r>
          </a:p>
          <a:p>
            <a:pPr marL="891779" lvl="4" indent="0">
              <a:buNone/>
              <a:defRPr/>
            </a:pPr>
            <a:endParaRPr lang="es-MX" altLang="es-MX" sz="1050" dirty="0"/>
          </a:p>
          <a:p>
            <a:pPr marL="0" indent="0">
              <a:buNone/>
              <a:defRPr/>
            </a:pPr>
            <a:r>
              <a:rPr lang="es-MX" sz="1050" dirty="0"/>
              <a:t>Vicente</a:t>
            </a:r>
            <a:r>
              <a:rPr lang="es-MX" sz="1050" baseline="30000" dirty="0"/>
              <a:t> </a:t>
            </a:r>
            <a:r>
              <a:rPr lang="es-MX" sz="1050" dirty="0"/>
              <a:t>, J., Hernández-Calvin, J, y Trinidad, (Septiembre, 2008) .</a:t>
            </a:r>
            <a:r>
              <a:rPr lang="es-MX" sz="1050" baseline="30000" dirty="0"/>
              <a:t> </a:t>
            </a:r>
            <a:r>
              <a:rPr lang="es-MX" sz="1050" dirty="0"/>
              <a:t>Enfermedad de las </a:t>
            </a:r>
          </a:p>
          <a:p>
            <a:pPr marL="891779" lvl="4" indent="0">
              <a:buNone/>
              <a:defRPr/>
            </a:pPr>
            <a:r>
              <a:rPr lang="es-MX" sz="1050" dirty="0"/>
              <a:t>cuerdas vocales, disfonía infantil. Anales de Pediatría Continuada. 6(5). 307-312. </a:t>
            </a:r>
            <a:r>
              <a:rPr lang="es-MX" altLang="es-MX" sz="1050" dirty="0"/>
              <a:t>Recuperado de: http://appswl.elsevier.es/watermark/ctl_servlet?_f=10&amp;pident_articulo=80000455&amp;pident_usuario=0&amp;pcontactid=&amp;pident_revista=51&amp;ty=157&amp;accion=L&amp;origen=apccontinuada&amp;web=www.apcontinuada.com&amp;lan=es&amp;fichero=v6n5a355pdf001.pdf&amp;anuncioPdf=ERROR_publi_pdf</a:t>
            </a:r>
          </a:p>
          <a:p>
            <a:pPr>
              <a:buFontTx/>
              <a:buNone/>
              <a:defRPr/>
            </a:pPr>
            <a:endParaRPr lang="es-MX" altLang="es-MX" sz="1050" dirty="0"/>
          </a:p>
          <a:p>
            <a:pPr marL="0" indent="0">
              <a:buNone/>
              <a:defRPr/>
            </a:pPr>
            <a:r>
              <a:rPr lang="es-MX" sz="1050" dirty="0"/>
              <a:t>.</a:t>
            </a:r>
          </a:p>
          <a:p>
            <a:pPr>
              <a:buFontTx/>
              <a:buNone/>
              <a:defRPr/>
            </a:pPr>
            <a:endParaRPr lang="es-MX" altLang="es-MX" sz="1050" dirty="0"/>
          </a:p>
        </p:txBody>
      </p:sp>
    </p:spTree>
    <p:extLst>
      <p:ext uri="{BB962C8B-B14F-4D97-AF65-F5344CB8AC3E}">
        <p14:creationId xmlns:p14="http://schemas.microsoft.com/office/powerpoint/2010/main" val="1980766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p:cNvPicPr preferRelativeResize="0"/>
          <p:nvPr/>
        </p:nvPicPr>
        <p:blipFill rotWithShape="1">
          <a:blip r:embed="rId3">
            <a:alphaModFix/>
          </a:blip>
          <a:srcRect l="27420" t="23484" r="12655" b="5883"/>
          <a:stretch/>
        </p:blipFill>
        <p:spPr>
          <a:xfrm>
            <a:off x="0" y="0"/>
            <a:ext cx="9144001" cy="5143500"/>
          </a:xfrm>
          <a:prstGeom prst="rect">
            <a:avLst/>
          </a:prstGeom>
          <a:noFill/>
          <a:ln>
            <a:noFill/>
          </a:ln>
        </p:spPr>
      </p:pic>
      <p:sp>
        <p:nvSpPr>
          <p:cNvPr id="87" name="Google Shape;87;p17"/>
          <p:cNvSpPr txBox="1">
            <a:spLocks noGrp="1"/>
          </p:cNvSpPr>
          <p:nvPr>
            <p:ph type="title"/>
          </p:nvPr>
        </p:nvSpPr>
        <p:spPr>
          <a:xfrm>
            <a:off x="855625" y="1066072"/>
            <a:ext cx="3999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Gracias por su atención</a:t>
            </a:r>
            <a:endParaRPr b="1" dirty="0"/>
          </a:p>
        </p:txBody>
      </p:sp>
      <p:sp>
        <p:nvSpPr>
          <p:cNvPr id="88" name="Google Shape;88;p17"/>
          <p:cNvSpPr txBox="1">
            <a:spLocks noGrp="1"/>
          </p:cNvSpPr>
          <p:nvPr>
            <p:ph type="body" idx="1"/>
          </p:nvPr>
        </p:nvSpPr>
        <p:spPr>
          <a:xfrm>
            <a:off x="855625" y="1742700"/>
            <a:ext cx="3999900" cy="966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a:t>
            </a:r>
            <a:endParaRPr dirty="0"/>
          </a:p>
        </p:txBody>
      </p:sp>
      <p:cxnSp>
        <p:nvCxnSpPr>
          <p:cNvPr id="89" name="Google Shape;89;p17"/>
          <p:cNvCxnSpPr/>
          <p:nvPr/>
        </p:nvCxnSpPr>
        <p:spPr>
          <a:xfrm>
            <a:off x="855625" y="1742700"/>
            <a:ext cx="3999900" cy="0"/>
          </a:xfrm>
          <a:prstGeom prst="straightConnector1">
            <a:avLst/>
          </a:prstGeom>
          <a:noFill/>
          <a:ln w="9525" cap="flat" cmpd="sng">
            <a:solidFill>
              <a:schemeClr val="dk2"/>
            </a:solidFill>
            <a:prstDash val="solid"/>
            <a:round/>
            <a:headEnd type="none" w="med" len="med"/>
            <a:tailEnd type="none" w="med" len="med"/>
          </a:ln>
        </p:spPr>
      </p:cxnSp>
      <p:sp>
        <p:nvSpPr>
          <p:cNvPr id="90" name="Google Shape;90;p17"/>
          <p:cNvSpPr txBox="1">
            <a:spLocks noGrp="1"/>
          </p:cNvSpPr>
          <p:nvPr>
            <p:ph type="body" idx="1"/>
          </p:nvPr>
        </p:nvSpPr>
        <p:spPr>
          <a:xfrm>
            <a:off x="855625" y="2647250"/>
            <a:ext cx="4566980" cy="1793592"/>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Mis datos de contacto son:</a:t>
            </a:r>
          </a:p>
          <a:p>
            <a:pPr marL="0" lvl="0" indent="0" algn="l" rtl="0">
              <a:spcBef>
                <a:spcPts val="0"/>
              </a:spcBef>
              <a:spcAft>
                <a:spcPts val="1200"/>
              </a:spcAft>
              <a:buNone/>
            </a:pPr>
            <a:r>
              <a:rPr lang="en" dirty="0"/>
              <a:t>Tel: 5554039182; 5531890566</a:t>
            </a:r>
          </a:p>
          <a:p>
            <a:pPr marL="0" lvl="0" indent="0" algn="l" rtl="0">
              <a:spcBef>
                <a:spcPts val="0"/>
              </a:spcBef>
              <a:spcAft>
                <a:spcPts val="1200"/>
              </a:spcAft>
              <a:buNone/>
            </a:pPr>
            <a:r>
              <a:rPr lang="es-MX" dirty="0">
                <a:hlinkClick r:id="rId4"/>
              </a:rPr>
              <a:t>r</a:t>
            </a:r>
            <a:r>
              <a:rPr lang="en" dirty="0">
                <a:hlinkClick r:id="rId4"/>
              </a:rPr>
              <a:t>emedios.riverav@aefcm.gob.mx</a:t>
            </a:r>
            <a:endParaRPr lang="en" dirty="0"/>
          </a:p>
          <a:p>
            <a:pPr marL="0" lvl="0" indent="0" algn="l" rtl="0">
              <a:spcBef>
                <a:spcPts val="0"/>
              </a:spcBef>
              <a:spcAft>
                <a:spcPts val="1200"/>
              </a:spcAft>
              <a:buNone/>
            </a:pPr>
            <a:r>
              <a:rPr lang="en" dirty="0"/>
              <a:t>remediosrive@aol.com.mx</a:t>
            </a:r>
            <a:endParaRPr dirty="0"/>
          </a:p>
        </p:txBody>
      </p:sp>
      <p:sp>
        <p:nvSpPr>
          <p:cNvPr id="7" name="Google Shape;90;p17"/>
          <p:cNvSpPr txBox="1">
            <a:spLocks noGrp="1"/>
          </p:cNvSpPr>
          <p:nvPr>
            <p:ph type="body" idx="1"/>
          </p:nvPr>
        </p:nvSpPr>
        <p:spPr>
          <a:xfrm>
            <a:off x="783197" y="2165161"/>
            <a:ext cx="5216402" cy="858215"/>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s-ES" dirty="0"/>
              <a:t>Si tienen alguna sugerencia que contribuya a esta investigación</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1 Marcador de número de diapositiva"/>
          <p:cNvSpPr>
            <a:spLocks noGrp="1"/>
          </p:cNvSpPr>
          <p:nvPr>
            <p:ph type="sldNum" sz="quarter" idx="12"/>
          </p:nvPr>
        </p:nvSpPr>
        <p:spPr bwMode="auto">
          <a:xfrm>
            <a:off x="7356872" y="4738688"/>
            <a:ext cx="457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a:spcBef>
                <a:spcPct val="20000"/>
              </a:spcBef>
              <a:buClr>
                <a:srgbClr val="0BD0D9"/>
              </a:buClr>
              <a:buSzPct val="95000"/>
              <a:buFont typeface="Wingdings 2" panose="05020102010507070707" pitchFamily="18" charset="2"/>
              <a:buChar char=""/>
              <a:defRPr sz="1950">
                <a:solidFill>
                  <a:schemeClr val="tx1"/>
                </a:solidFill>
                <a:latin typeface="Arial" panose="020B0604020202020204" pitchFamily="34" charset="0"/>
                <a:ea typeface="MS PGothic" panose="020B0600070205080204" pitchFamily="34" charset="-128"/>
              </a:defRPr>
            </a:lvl1pPr>
            <a:lvl2pPr marL="557213" indent="-214313">
              <a:spcBef>
                <a:spcPct val="20000"/>
              </a:spcBef>
              <a:buClr>
                <a:schemeClr val="accent1"/>
              </a:buClr>
              <a:buSzPct val="85000"/>
              <a:buFont typeface="Wingdings 2" panose="05020102010507070707" pitchFamily="18" charset="2"/>
              <a:buChar char=""/>
              <a:defRPr sz="1800">
                <a:solidFill>
                  <a:schemeClr val="tx1"/>
                </a:solidFill>
                <a:latin typeface="Arial" panose="020B0604020202020204" pitchFamily="34" charset="0"/>
                <a:ea typeface="MS PGothic" panose="020B0600070205080204" pitchFamily="34" charset="-128"/>
              </a:defRPr>
            </a:lvl2pPr>
            <a:lvl3pPr marL="857250" indent="-171450">
              <a:spcBef>
                <a:spcPct val="20000"/>
              </a:spcBef>
              <a:buClr>
                <a:schemeClr val="accent2"/>
              </a:buClr>
              <a:buSzPct val="70000"/>
              <a:buFont typeface="Wingdings 2" panose="05020102010507070707" pitchFamily="18" charset="2"/>
              <a:buChar char=""/>
              <a:defRPr sz="1575">
                <a:solidFill>
                  <a:schemeClr val="tx1"/>
                </a:solidFill>
                <a:latin typeface="Arial" panose="020B0604020202020204" pitchFamily="34" charset="0"/>
                <a:ea typeface="MS PGothic" panose="020B0600070205080204" pitchFamily="34" charset="-128"/>
              </a:defRPr>
            </a:lvl3pPr>
            <a:lvl4pPr marL="1200150" indent="-171450">
              <a:spcBef>
                <a:spcPct val="20000"/>
              </a:spcBef>
              <a:buClr>
                <a:srgbClr val="0BD0D9"/>
              </a:buClr>
              <a:buSzPct val="65000"/>
              <a:buFont typeface="Wingdings 2" panose="05020102010507070707" pitchFamily="18" charset="2"/>
              <a:buChar char=""/>
              <a:defRPr sz="1500">
                <a:solidFill>
                  <a:schemeClr val="tx1"/>
                </a:solidFill>
                <a:latin typeface="Arial" panose="020B0604020202020204" pitchFamily="34" charset="0"/>
                <a:ea typeface="MS PGothic" panose="020B0600070205080204" pitchFamily="34" charset="-128"/>
              </a:defRPr>
            </a:lvl4pPr>
            <a:lvl5pPr marL="1543050" indent="-171450">
              <a:spcBef>
                <a:spcPct val="20000"/>
              </a:spcBef>
              <a:buClr>
                <a:srgbClr val="10CF9B"/>
              </a:buClr>
              <a:buSzPct val="65000"/>
              <a:buFont typeface="Wingdings 2" panose="05020102010507070707" pitchFamily="18" charset="2"/>
              <a:buChar char=""/>
              <a:defRPr sz="1500">
                <a:solidFill>
                  <a:schemeClr val="tx1"/>
                </a:solidFill>
                <a:latin typeface="Arial" panose="020B0604020202020204" pitchFamily="34" charset="0"/>
                <a:ea typeface="MS PGothic" panose="020B0600070205080204" pitchFamily="34" charset="-128"/>
              </a:defRPr>
            </a:lvl5pPr>
            <a:lvl6pPr marL="1885950" indent="-17145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Arial" panose="020B0604020202020204" pitchFamily="34" charset="0"/>
                <a:ea typeface="MS PGothic" panose="020B0600070205080204" pitchFamily="34" charset="-128"/>
              </a:defRPr>
            </a:lvl6pPr>
            <a:lvl7pPr marL="2228850" indent="-17145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Arial" panose="020B0604020202020204" pitchFamily="34" charset="0"/>
                <a:ea typeface="MS PGothic" panose="020B0600070205080204" pitchFamily="34" charset="-128"/>
              </a:defRPr>
            </a:lvl7pPr>
            <a:lvl8pPr marL="2571750" indent="-17145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Arial" panose="020B0604020202020204" pitchFamily="34" charset="0"/>
                <a:ea typeface="MS PGothic" panose="020B0600070205080204" pitchFamily="34" charset="-128"/>
              </a:defRPr>
            </a:lvl8pPr>
            <a:lvl9pPr marL="2914650" indent="-171450" eaLnBrk="0" fontAlgn="base" hangingPunct="0">
              <a:spcBef>
                <a:spcPct val="20000"/>
              </a:spcBef>
              <a:spcAft>
                <a:spcPct val="0"/>
              </a:spcAft>
              <a:buClr>
                <a:srgbClr val="10CF9B"/>
              </a:buClr>
              <a:buSzPct val="65000"/>
              <a:buFont typeface="Wingdings 2" panose="05020102010507070707" pitchFamily="18" charset="2"/>
              <a:buChar char=""/>
              <a:defRPr sz="15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788EF57B-3536-4712-A743-F074FEE28231}" type="slidenum">
              <a:rPr lang="es-MX" altLang="es-MX" sz="900">
                <a:solidFill>
                  <a:srgbClr val="898989"/>
                </a:solidFill>
                <a:latin typeface="Calibri" panose="020F0502020204030204" pitchFamily="34" charset="0"/>
              </a:rPr>
              <a:pPr>
                <a:spcBef>
                  <a:spcPct val="0"/>
                </a:spcBef>
                <a:buClrTx/>
                <a:buSzTx/>
                <a:buFontTx/>
                <a:buNone/>
              </a:pPr>
              <a:t>5</a:t>
            </a:fld>
            <a:endParaRPr lang="es-MX" altLang="es-MX" sz="900">
              <a:solidFill>
                <a:srgbClr val="898989"/>
              </a:solidFill>
              <a:latin typeface="Calibri" panose="020F0502020204030204" pitchFamily="34" charset="0"/>
            </a:endParaRPr>
          </a:p>
        </p:txBody>
      </p:sp>
      <p:sp>
        <p:nvSpPr>
          <p:cNvPr id="13316" name="2 Marcador de número de diapositiva"/>
          <p:cNvSpPr txBox="1">
            <a:spLocks/>
          </p:cNvSpPr>
          <p:nvPr/>
        </p:nvSpPr>
        <p:spPr bwMode="auto">
          <a:xfrm>
            <a:off x="1385529" y="63620"/>
            <a:ext cx="681038" cy="16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s-MX" altLang="es-MX" sz="900" dirty="0">
                <a:solidFill>
                  <a:srgbClr val="898989"/>
                </a:solidFill>
                <a:latin typeface="Calibri" panose="020F0502020204030204" pitchFamily="34" charset="0"/>
              </a:rPr>
              <a:t>Esta</a:t>
            </a:r>
          </a:p>
        </p:txBody>
      </p:sp>
      <p:sp>
        <p:nvSpPr>
          <p:cNvPr id="21" name="20 Rectángulo"/>
          <p:cNvSpPr/>
          <p:nvPr/>
        </p:nvSpPr>
        <p:spPr>
          <a:xfrm>
            <a:off x="10233" y="0"/>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22" name="21 Rectángulo"/>
          <p:cNvSpPr/>
          <p:nvPr/>
        </p:nvSpPr>
        <p:spPr>
          <a:xfrm>
            <a:off x="20948" y="3010"/>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Resumen</a:t>
            </a:r>
          </a:p>
        </p:txBody>
      </p:sp>
      <p:grpSp>
        <p:nvGrpSpPr>
          <p:cNvPr id="23" name="48 Grupo"/>
          <p:cNvGrpSpPr>
            <a:grpSpLocks/>
          </p:cNvGrpSpPr>
          <p:nvPr/>
        </p:nvGrpSpPr>
        <p:grpSpPr bwMode="auto">
          <a:xfrm>
            <a:off x="1578979" y="262775"/>
            <a:ext cx="7364299" cy="1150982"/>
            <a:chOff x="2404349" y="425500"/>
            <a:chExt cx="817736" cy="531528"/>
          </a:xfrm>
          <a:solidFill>
            <a:schemeClr val="tx2">
              <a:lumMod val="60000"/>
              <a:lumOff val="40000"/>
            </a:schemeClr>
          </a:solidFill>
        </p:grpSpPr>
        <p:sp>
          <p:nvSpPr>
            <p:cNvPr id="24" name="23 Rectángulo redondeado"/>
            <p:cNvSpPr/>
            <p:nvPr/>
          </p:nvSpPr>
          <p:spPr>
            <a:xfrm>
              <a:off x="2404349" y="425500"/>
              <a:ext cx="817736" cy="531528"/>
            </a:xfrm>
            <a:prstGeom prst="roundRect">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24 Rectángulo"/>
            <p:cNvSpPr/>
            <p:nvPr/>
          </p:nvSpPr>
          <p:spPr>
            <a:xfrm>
              <a:off x="2423234" y="491909"/>
              <a:ext cx="772742" cy="386110"/>
            </a:xfrm>
            <a:prstGeom prst="rect">
              <a:avLst/>
            </a:prstGeom>
            <a:solidFill>
              <a:schemeClr val="accent4">
                <a:lumMod val="40000"/>
                <a:lumOff val="60000"/>
              </a:schemeClr>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defRPr/>
              </a:pPr>
              <a:r>
                <a:rPr lang="es-ES" altLang="es-MX" sz="1050" dirty="0">
                  <a:solidFill>
                    <a:srgbClr val="002060"/>
                  </a:solidFill>
                </a:rPr>
                <a:t>Investigación muestra las principales dificultades que enfrentan los niños en edad preescolar y escolar en los procesos de producción oral de la lengua materna en español.</a:t>
              </a:r>
              <a:endParaRPr lang="es-MX" altLang="es-MX" sz="1050" dirty="0">
                <a:solidFill>
                  <a:srgbClr val="002060"/>
                </a:solidFill>
              </a:endParaRPr>
            </a:p>
          </p:txBody>
        </p:sp>
      </p:grpSp>
      <p:sp>
        <p:nvSpPr>
          <p:cNvPr id="13320" name="2 Marcador de número de diapositiva"/>
          <p:cNvSpPr txBox="1">
            <a:spLocks/>
          </p:cNvSpPr>
          <p:nvPr/>
        </p:nvSpPr>
        <p:spPr bwMode="auto">
          <a:xfrm>
            <a:off x="4225261" y="1667986"/>
            <a:ext cx="37195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s-ES" altLang="es-MX" sz="900" dirty="0">
                <a:solidFill>
                  <a:srgbClr val="898989"/>
                </a:solidFill>
                <a:latin typeface="Calibri" panose="020F0502020204030204" pitchFamily="34" charset="0"/>
              </a:rPr>
              <a:t>mediante un estudio que se llevó a cabo en el 2017</a:t>
            </a:r>
            <a:endParaRPr lang="es-MX" altLang="es-MX" sz="900" dirty="0">
              <a:solidFill>
                <a:srgbClr val="898989"/>
              </a:solidFill>
              <a:latin typeface="Calibri" panose="020F0502020204030204" pitchFamily="34" charset="0"/>
            </a:endParaRPr>
          </a:p>
        </p:txBody>
      </p:sp>
      <p:pic>
        <p:nvPicPr>
          <p:cNvPr id="1026" name="Picture 2" descr="INCLUSIÓN EDUCATIVA. | Universidad de Oriente Cancú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521" y="1984445"/>
            <a:ext cx="2651320" cy="22720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2834092458"/>
              </p:ext>
            </p:extLst>
          </p:nvPr>
        </p:nvGraphicFramePr>
        <p:xfrm>
          <a:off x="3924728" y="1839074"/>
          <a:ext cx="4941869" cy="3173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55351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0" name="Google Shape;73;p15"/>
          <p:cNvSpPr txBox="1">
            <a:spLocks/>
          </p:cNvSpPr>
          <p:nvPr/>
        </p:nvSpPr>
        <p:spPr>
          <a:xfrm>
            <a:off x="1680322" y="961897"/>
            <a:ext cx="7192537" cy="3373797"/>
          </a:xfrm>
          <a:prstGeom prst="rect">
            <a:avLst/>
          </a:prstGeom>
          <a:noFill/>
          <a:ln w="22225">
            <a:solidFill>
              <a:schemeClr val="accent1"/>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indent="0">
              <a:spcAft>
                <a:spcPts val="1200"/>
              </a:spcAft>
              <a:buNone/>
            </a:pPr>
            <a:r>
              <a:rPr lang="es-MX" dirty="0"/>
              <a:t>En México existe un porcentaje significativo que puede variar de entre un 7% (</a:t>
            </a:r>
            <a:r>
              <a:rPr lang="es-MX" dirty="0">
                <a:hlinkClick r:id="rId3" action="ppaction://hlinkfile" tooltip="Olvera, 2018, Marzo 01 #24"/>
              </a:rPr>
              <a:t>Olvera, 2018, Marzo 01</a:t>
            </a:r>
            <a:r>
              <a:rPr lang="es-MX" dirty="0"/>
              <a:t>) hasta 10.1% (</a:t>
            </a:r>
            <a:r>
              <a:rPr lang="es-MX" dirty="0">
                <a:hlinkClick r:id="rId4" action="ppaction://hlinkfile" tooltip="INEGI, 2004 #23"/>
              </a:rPr>
              <a:t>INEGI, 2004</a:t>
            </a:r>
            <a:r>
              <a:rPr lang="es-MX" dirty="0"/>
              <a:t>) de la población de niños y niñas y adolescentes que presentan un trastornos de lenguaje que les impiden comunicarse o emitir un significado comprensible. Según el Fondo de las Naciones Unidas para la Infancia —UNICEF—  (</a:t>
            </a:r>
            <a:r>
              <a:rPr lang="es-MX" dirty="0">
                <a:hlinkClick r:id="rId5" action="ppaction://hlinkfile" tooltip="UNICEF, 2019 #21"/>
              </a:rPr>
              <a:t>UNICEF, 2019</a:t>
            </a:r>
            <a:r>
              <a:rPr lang="es-MX" dirty="0"/>
              <a:t>), México tiene una población de 40 millones de jóvenes por debajo de los 19 años, que representan el 35% de la población en nuestro país. Esto significa que alrededor de 3.4 millones de niños y adolescentes mexicanos requieren una atención en el servicio de lenguaje porque presentan problemas en su lenguaje. Pero cuando hablamos de problemas de articulación la población en edad preescolar puede estar afectada hasta en un 15% según la Universidad de Cantabria (2018). Esto en muchos casos afecta su aprendizaje, inclusión y autoestima de los estudiantes.</a:t>
            </a:r>
            <a:endParaRPr lang="es-ES" dirty="0"/>
          </a:p>
        </p:txBody>
      </p:sp>
      <p:sp>
        <p:nvSpPr>
          <p:cNvPr id="6" name="20 Rectángulo"/>
          <p:cNvSpPr/>
          <p:nvPr/>
        </p:nvSpPr>
        <p:spPr>
          <a:xfrm>
            <a:off x="10233" y="0"/>
            <a:ext cx="1331119"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50" dirty="0">
                <a:latin typeface="Arial" panose="020B0604020202020204" pitchFamily="34" charset="0"/>
                <a:cs typeface="Arial" panose="020B0604020202020204" pitchFamily="34" charset="0"/>
              </a:rPr>
              <a:t>Resumen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Introducción</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Objetivo pedagógico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Marco teórico</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MX" sz="1050" dirty="0">
                <a:latin typeface="Arial" panose="020B0604020202020204" pitchFamily="34" charset="0"/>
                <a:cs typeface="Arial" panose="020B0604020202020204" pitchFamily="34" charset="0"/>
              </a:rPr>
              <a:t>Ruta Crítica</a:t>
            </a: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MX"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Resultados</a:t>
            </a:r>
          </a:p>
          <a:p>
            <a:pPr algn="ctr">
              <a:defRPr/>
            </a:pPr>
            <a:endParaRPr lang="es-MX"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endParaRPr lang="es-ES" sz="1050" dirty="0">
              <a:latin typeface="Arial" panose="020B0604020202020204" pitchFamily="34" charset="0"/>
              <a:cs typeface="Arial" panose="020B0604020202020204" pitchFamily="34" charset="0"/>
            </a:endParaRPr>
          </a:p>
          <a:p>
            <a:pPr algn="ctr">
              <a:defRPr/>
            </a:pPr>
            <a:r>
              <a:rPr lang="es-ES" sz="1050" dirty="0">
                <a:latin typeface="Arial" panose="020B0604020202020204" pitchFamily="34" charset="0"/>
                <a:cs typeface="Arial" panose="020B0604020202020204" pitchFamily="34" charset="0"/>
              </a:rPr>
              <a:t>Conclusiones</a:t>
            </a:r>
          </a:p>
          <a:p>
            <a:pPr algn="ctr">
              <a:defRPr/>
            </a:pPr>
            <a:endParaRPr lang="es-MX" sz="1050" dirty="0">
              <a:latin typeface="Arial" panose="020B0604020202020204" pitchFamily="34" charset="0"/>
              <a:cs typeface="Arial" panose="020B0604020202020204" pitchFamily="34" charset="0"/>
            </a:endParaRPr>
          </a:p>
        </p:txBody>
      </p:sp>
      <p:sp>
        <p:nvSpPr>
          <p:cNvPr id="12" name="21 Rectángulo"/>
          <p:cNvSpPr/>
          <p:nvPr/>
        </p:nvSpPr>
        <p:spPr>
          <a:xfrm>
            <a:off x="31664" y="961897"/>
            <a:ext cx="1309688" cy="30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050" dirty="0">
                <a:solidFill>
                  <a:schemeClr val="tx1"/>
                </a:solidFill>
                <a:latin typeface="Arial" panose="020B0604020202020204" pitchFamily="34" charset="0"/>
                <a:cs typeface="Arial" panose="020B0604020202020204" pitchFamily="34" charset="0"/>
              </a:rPr>
              <a:t>  </a:t>
            </a:r>
          </a:p>
          <a:p>
            <a:pPr algn="ct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lgn="ctr">
              <a:defRPr/>
            </a:pPr>
            <a:r>
              <a:rPr lang="es-ES" sz="1050" dirty="0">
                <a:solidFill>
                  <a:schemeClr val="tx1"/>
                </a:solidFill>
                <a:latin typeface="Arial" panose="020B0604020202020204" pitchFamily="34" charset="0"/>
                <a:cs typeface="Arial" panose="020B0604020202020204" pitchFamily="34" charset="0"/>
              </a:rPr>
              <a:t>Introducción</a:t>
            </a: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ES" sz="1050" dirty="0">
              <a:solidFill>
                <a:schemeClr val="tx1"/>
              </a:solidFill>
              <a:latin typeface="Arial" panose="020B0604020202020204" pitchFamily="34" charset="0"/>
              <a:cs typeface="Arial" panose="020B0604020202020204" pitchFamily="34" charset="0"/>
            </a:endParaRPr>
          </a:p>
          <a:p>
            <a:pPr>
              <a:defRPr/>
            </a:pPr>
            <a:endParaRPr lang="es-MX"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7361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0" name="Título 1"/>
          <p:cNvSpPr>
            <a:spLocks noGrp="1"/>
          </p:cNvSpPr>
          <p:nvPr>
            <p:ph type="title"/>
          </p:nvPr>
        </p:nvSpPr>
        <p:spPr>
          <a:xfrm>
            <a:off x="544530" y="432553"/>
            <a:ext cx="7808360" cy="639366"/>
          </a:xfrm>
          <a:solidFill>
            <a:schemeClr val="accent6">
              <a:lumMod val="40000"/>
              <a:lumOff val="60000"/>
            </a:schemeClr>
          </a:solidFill>
        </p:spPr>
        <p:txBody>
          <a:bodyPr>
            <a:normAutofit fontScale="90000"/>
          </a:bodyPr>
          <a:lstStyle/>
          <a:p>
            <a:r>
              <a:rPr lang="es-MX" altLang="es-MX" dirty="0">
                <a:latin typeface="Arial" panose="020B0604020202020204" pitchFamily="34" charset="0"/>
              </a:rPr>
              <a:t>Evaluación. Pregunta 1. 30 segundos para contestar </a:t>
            </a:r>
          </a:p>
        </p:txBody>
      </p:sp>
      <p:sp>
        <p:nvSpPr>
          <p:cNvPr id="11" name="Marcador de contenido 2"/>
          <p:cNvSpPr txBox="1">
            <a:spLocks/>
          </p:cNvSpPr>
          <p:nvPr/>
        </p:nvSpPr>
        <p:spPr>
          <a:xfrm>
            <a:off x="544530" y="1264135"/>
            <a:ext cx="7575908" cy="2496741"/>
          </a:xfrm>
          <a:prstGeom prst="rect">
            <a:avLst/>
          </a:prstGeom>
          <a:solidFill>
            <a:schemeClr val="accent5">
              <a:lumMod val="20000"/>
              <a:lumOff val="80000"/>
            </a:schemeClr>
          </a:solid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385763" indent="-385763">
              <a:buFont typeface="Wingdings 2" panose="05020102010507070707" pitchFamily="18" charset="2"/>
              <a:buAutoNum type="arabicPeriod"/>
            </a:pPr>
            <a:r>
              <a:rPr lang="es-MX" altLang="es-MX" dirty="0">
                <a:latin typeface="Arial" panose="020B0604020202020204" pitchFamily="34" charset="0"/>
              </a:rPr>
              <a:t>¿Qué porcentaje abarca los</a:t>
            </a:r>
            <a:r>
              <a:rPr lang="es-MX" dirty="0"/>
              <a:t> trastornos de articulación en edad preescolar</a:t>
            </a:r>
            <a:r>
              <a:rPr lang="es-MX" altLang="es-MX" dirty="0">
                <a:latin typeface="Arial" panose="020B0604020202020204" pitchFamily="34" charset="0"/>
              </a:rPr>
              <a:t>?</a:t>
            </a:r>
          </a:p>
          <a:p>
            <a:pPr marL="385763" indent="-385763">
              <a:buFontTx/>
              <a:buAutoNum type="alphaLcParenR"/>
            </a:pPr>
            <a:r>
              <a:rPr lang="es-MX" altLang="es-MX" dirty="0">
                <a:latin typeface="Arial" panose="020B0604020202020204" pitchFamily="34" charset="0"/>
              </a:rPr>
              <a:t>Hasta el 10%.</a:t>
            </a:r>
          </a:p>
          <a:p>
            <a:pPr marL="385763" indent="-385763">
              <a:buFontTx/>
              <a:buAutoNum type="alphaLcParenR"/>
            </a:pPr>
            <a:r>
              <a:rPr lang="es-MX" altLang="es-MX" dirty="0">
                <a:latin typeface="Arial" panose="020B0604020202020204" pitchFamily="34" charset="0"/>
              </a:rPr>
              <a:t>Hasta el 15%</a:t>
            </a:r>
          </a:p>
          <a:p>
            <a:pPr marL="385763" indent="-385763">
              <a:buFontTx/>
              <a:buAutoNum type="alphaLcParenR"/>
            </a:pPr>
            <a:r>
              <a:rPr lang="es-MX" altLang="es-MX" dirty="0">
                <a:latin typeface="Arial" panose="020B0604020202020204" pitchFamily="34" charset="0"/>
              </a:rPr>
              <a:t>Hasta el 30%</a:t>
            </a:r>
          </a:p>
          <a:p>
            <a:pPr marL="385763" indent="-385763">
              <a:buFontTx/>
              <a:buAutoNum type="alphaLcParenR"/>
            </a:pPr>
            <a:r>
              <a:rPr lang="es-MX" altLang="es-MX" dirty="0">
                <a:latin typeface="Arial" panose="020B0604020202020204" pitchFamily="34" charset="0"/>
              </a:rPr>
              <a:t>No se sabe con precisión ese dato.</a:t>
            </a:r>
          </a:p>
          <a:p>
            <a:pPr marL="385763" indent="-385763">
              <a:buFontTx/>
              <a:buAutoNum type="alphaLcParenR"/>
            </a:pPr>
            <a:endParaRPr lang="es-MX" altLang="es-MX" dirty="0">
              <a:latin typeface="Arial" panose="020B0604020202020204" pitchFamily="34" charset="0"/>
            </a:endParaRPr>
          </a:p>
          <a:p>
            <a:pPr marL="385763" indent="-385763">
              <a:buFontTx/>
              <a:buAutoNum type="alphaLcParenR"/>
            </a:pPr>
            <a:endParaRPr lang="es-MX" altLang="es-MX" dirty="0">
              <a:latin typeface="Arial" panose="020B0604020202020204" pitchFamily="34" charset="0"/>
            </a:endParaRPr>
          </a:p>
        </p:txBody>
      </p:sp>
      <p:sp>
        <p:nvSpPr>
          <p:cNvPr id="12" name="Marcador de contenido 2"/>
          <p:cNvSpPr txBox="1">
            <a:spLocks/>
          </p:cNvSpPr>
          <p:nvPr/>
        </p:nvSpPr>
        <p:spPr bwMode="auto">
          <a:xfrm>
            <a:off x="544530" y="4145308"/>
            <a:ext cx="4267200" cy="544116"/>
          </a:xfrm>
          <a:prstGeom prst="rect">
            <a:avLst/>
          </a:prstGeom>
          <a:solidFill>
            <a:schemeClr val="accent4">
              <a:lumMod val="40000"/>
              <a:lumOff val="60000"/>
            </a:schemeClr>
          </a:solidFill>
          <a:ln>
            <a:noFill/>
          </a:ln>
        </p:spPr>
        <p:txBody>
          <a:bodyPr/>
          <a:lstStyle>
            <a:lvl1pPr marL="514350" indent="-514350">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marL="0" indent="0">
              <a:buNone/>
            </a:pPr>
            <a:r>
              <a:rPr lang="es-MX" altLang="es-MX" sz="1950" dirty="0"/>
              <a:t>Respuesta correcta la “b”</a:t>
            </a:r>
          </a:p>
          <a:p>
            <a:pPr>
              <a:buFontTx/>
              <a:buAutoNum type="alphaLcParenR"/>
            </a:pPr>
            <a:endParaRPr lang="es-MX" altLang="es-MX" sz="1950" dirty="0"/>
          </a:p>
          <a:p>
            <a:pPr>
              <a:buFontTx/>
              <a:buAutoNum type="alphaLcParenR"/>
            </a:pPr>
            <a:endParaRPr lang="es-MX" altLang="es-MX" sz="1950" dirty="0"/>
          </a:p>
        </p:txBody>
      </p:sp>
    </p:spTree>
    <p:extLst>
      <p:ext uri="{BB962C8B-B14F-4D97-AF65-F5344CB8AC3E}">
        <p14:creationId xmlns:p14="http://schemas.microsoft.com/office/powerpoint/2010/main" val="21302619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3228279087"/>
              </p:ext>
            </p:extLst>
          </p:nvPr>
        </p:nvGraphicFramePr>
        <p:xfrm>
          <a:off x="0" y="456926"/>
          <a:ext cx="8984512" cy="4111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48 Grupo"/>
          <p:cNvGrpSpPr>
            <a:grpSpLocks/>
          </p:cNvGrpSpPr>
          <p:nvPr/>
        </p:nvGrpSpPr>
        <p:grpSpPr bwMode="auto">
          <a:xfrm>
            <a:off x="150907" y="1989153"/>
            <a:ext cx="1667262" cy="1163268"/>
            <a:chOff x="2407687" y="401811"/>
            <a:chExt cx="817736" cy="512892"/>
          </a:xfrm>
          <a:solidFill>
            <a:schemeClr val="tx2">
              <a:lumMod val="60000"/>
              <a:lumOff val="40000"/>
            </a:schemeClr>
          </a:solidFill>
        </p:grpSpPr>
        <p:sp>
          <p:nvSpPr>
            <p:cNvPr id="9" name="33 Rectángulo redondeado"/>
            <p:cNvSpPr/>
            <p:nvPr/>
          </p:nvSpPr>
          <p:spPr>
            <a:xfrm>
              <a:off x="2407687" y="401811"/>
              <a:ext cx="817736" cy="512892"/>
            </a:xfrm>
            <a:prstGeom prst="roundRect">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34 Rectángulo"/>
            <p:cNvSpPr/>
            <p:nvPr/>
          </p:nvSpPr>
          <p:spPr>
            <a:xfrm>
              <a:off x="2484516" y="454241"/>
              <a:ext cx="681734" cy="388964"/>
            </a:xfrm>
            <a:prstGeom prst="rect">
              <a:avLst/>
            </a:prstGeom>
            <a:solidFill>
              <a:srgbClr val="B0ECA2"/>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a:defRPr/>
              </a:pPr>
              <a:r>
                <a:rPr lang="es-ES" sz="1200" dirty="0">
                  <a:solidFill>
                    <a:schemeClr val="tx1"/>
                  </a:solidFill>
                </a:rPr>
                <a:t>Plan y Programas de Estudio en Educación Básica</a:t>
              </a:r>
              <a:endParaRPr lang="es-MX" altLang="es-MX" sz="1200" b="1" dirty="0">
                <a:solidFill>
                  <a:schemeClr val="tx1"/>
                </a:solidFill>
              </a:endParaRPr>
            </a:p>
          </p:txBody>
        </p:sp>
      </p:grpSp>
      <p:sp>
        <p:nvSpPr>
          <p:cNvPr id="12" name="2 Marcador de número de diapositiva"/>
          <p:cNvSpPr txBox="1">
            <a:spLocks/>
          </p:cNvSpPr>
          <p:nvPr/>
        </p:nvSpPr>
        <p:spPr bwMode="auto">
          <a:xfrm>
            <a:off x="-187485" y="549495"/>
            <a:ext cx="3543983" cy="37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s-ES" altLang="es-MX" sz="1200" dirty="0">
                <a:solidFill>
                  <a:srgbClr val="898989"/>
                </a:solidFill>
                <a:latin typeface="Calibri" panose="020F0502020204030204" pitchFamily="34" charset="0"/>
              </a:rPr>
              <a:t>¿Cuáles son estos ámbitos?</a:t>
            </a:r>
            <a:endParaRPr lang="es-MX" altLang="es-MX" sz="1200" dirty="0">
              <a:solidFill>
                <a:srgbClr val="898989"/>
              </a:solidFill>
              <a:latin typeface="Calibri" panose="020F0502020204030204" pitchFamily="34" charset="0"/>
            </a:endParaRPr>
          </a:p>
        </p:txBody>
      </p:sp>
      <p:grpSp>
        <p:nvGrpSpPr>
          <p:cNvPr id="11" name="48 Grupo"/>
          <p:cNvGrpSpPr>
            <a:grpSpLocks/>
          </p:cNvGrpSpPr>
          <p:nvPr/>
        </p:nvGrpSpPr>
        <p:grpSpPr bwMode="auto">
          <a:xfrm>
            <a:off x="37205" y="3616510"/>
            <a:ext cx="2048487" cy="810090"/>
            <a:chOff x="2404349" y="425500"/>
            <a:chExt cx="817736" cy="531528"/>
          </a:xfrm>
          <a:solidFill>
            <a:schemeClr val="tx2">
              <a:lumMod val="60000"/>
              <a:lumOff val="40000"/>
            </a:schemeClr>
          </a:solidFill>
        </p:grpSpPr>
        <p:sp>
          <p:nvSpPr>
            <p:cNvPr id="13" name="33 Rectángulo redondeado"/>
            <p:cNvSpPr/>
            <p:nvPr/>
          </p:nvSpPr>
          <p:spPr>
            <a:xfrm>
              <a:off x="2404349" y="425500"/>
              <a:ext cx="817736" cy="531528"/>
            </a:xfrm>
            <a:prstGeom prst="roundRect">
              <a:avLst/>
            </a:prstGeom>
            <a:solidFill>
              <a:schemeClr val="bg2">
                <a:lumMod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34 Rectángulo"/>
            <p:cNvSpPr/>
            <p:nvPr/>
          </p:nvSpPr>
          <p:spPr>
            <a:xfrm>
              <a:off x="2482432" y="482519"/>
              <a:ext cx="681734" cy="377231"/>
            </a:xfrm>
            <a:prstGeom prst="rect">
              <a:avLst/>
            </a:prstGeom>
            <a:solidFill>
              <a:srgbClr val="7030A0"/>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a:defRPr/>
              </a:pPr>
              <a:r>
                <a:rPr lang="es-MX" altLang="es-MX" sz="1050" b="1" dirty="0"/>
                <a:t>El enfoque comunicativo funcional</a:t>
              </a:r>
            </a:p>
          </p:txBody>
        </p:sp>
      </p:grpSp>
      <p:sp>
        <p:nvSpPr>
          <p:cNvPr id="15" name="2 Marcador de número de diapositiva"/>
          <p:cNvSpPr txBox="1">
            <a:spLocks/>
          </p:cNvSpPr>
          <p:nvPr/>
        </p:nvSpPr>
        <p:spPr bwMode="auto">
          <a:xfrm>
            <a:off x="150907" y="1663328"/>
            <a:ext cx="1771650" cy="1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s-MX" altLang="es-MX" sz="900" dirty="0">
                <a:solidFill>
                  <a:srgbClr val="898989"/>
                </a:solidFill>
                <a:latin typeface="Calibri" panose="020F0502020204030204" pitchFamily="34" charset="0"/>
              </a:rPr>
              <a:t>Debe dar esta sustentada en la escuela</a:t>
            </a:r>
          </a:p>
        </p:txBody>
      </p:sp>
      <p:sp>
        <p:nvSpPr>
          <p:cNvPr id="16" name="2 Marcador de número de diapositiva"/>
          <p:cNvSpPr txBox="1">
            <a:spLocks/>
          </p:cNvSpPr>
          <p:nvPr/>
        </p:nvSpPr>
        <p:spPr bwMode="auto">
          <a:xfrm>
            <a:off x="7212862" y="760552"/>
            <a:ext cx="1771650" cy="33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BD0D9"/>
              </a:buClr>
              <a:buSzPct val="95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s-MX" altLang="es-MX" sz="900" dirty="0">
                <a:solidFill>
                  <a:srgbClr val="898989"/>
                </a:solidFill>
                <a:latin typeface="Calibri" panose="020F0502020204030204" pitchFamily="34" charset="0"/>
              </a:rPr>
              <a:t>Debe dar esta sustentada en la Clínica</a:t>
            </a:r>
          </a:p>
        </p:txBody>
      </p:sp>
      <p:grpSp>
        <p:nvGrpSpPr>
          <p:cNvPr id="17" name="48 Grupo"/>
          <p:cNvGrpSpPr>
            <a:grpSpLocks/>
          </p:cNvGrpSpPr>
          <p:nvPr/>
        </p:nvGrpSpPr>
        <p:grpSpPr bwMode="auto">
          <a:xfrm>
            <a:off x="7259617" y="1110076"/>
            <a:ext cx="1416920" cy="1294066"/>
            <a:chOff x="2404349" y="425500"/>
            <a:chExt cx="817736" cy="531528"/>
          </a:xfrm>
          <a:solidFill>
            <a:schemeClr val="tx2">
              <a:lumMod val="60000"/>
              <a:lumOff val="40000"/>
            </a:schemeClr>
          </a:solidFill>
        </p:grpSpPr>
        <p:sp>
          <p:nvSpPr>
            <p:cNvPr id="18" name="33 Rectángulo redondeado"/>
            <p:cNvSpPr/>
            <p:nvPr/>
          </p:nvSpPr>
          <p:spPr>
            <a:xfrm>
              <a:off x="2404349" y="425500"/>
              <a:ext cx="817736" cy="531528"/>
            </a:xfrm>
            <a:prstGeom prst="roundRect">
              <a:avLst/>
            </a:prstGeom>
            <a:solidFill>
              <a:schemeClr val="bg2">
                <a:lumMod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34 Rectángulo"/>
            <p:cNvSpPr/>
            <p:nvPr/>
          </p:nvSpPr>
          <p:spPr>
            <a:xfrm>
              <a:off x="2482432" y="482519"/>
              <a:ext cx="681734" cy="377231"/>
            </a:xfrm>
            <a:prstGeom prst="rect">
              <a:avLst/>
            </a:prstGeom>
            <a:solidFill>
              <a:srgbClr val="7030A0"/>
            </a:solidFill>
            <a:ln>
              <a:solidFill>
                <a:schemeClr val="accent2">
                  <a:lumMod val="75000"/>
                </a:schemeClr>
              </a:solidFill>
            </a:ln>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a:defRPr/>
              </a:pPr>
              <a:r>
                <a:rPr lang="es-MX" altLang="es-MX" sz="1050" b="1" dirty="0"/>
                <a:t>A un nivel individual y terapéutico</a:t>
              </a:r>
            </a:p>
          </p:txBody>
        </p:sp>
      </p:grpSp>
    </p:spTree>
    <p:extLst>
      <p:ext uri="{BB962C8B-B14F-4D97-AF65-F5344CB8AC3E}">
        <p14:creationId xmlns:p14="http://schemas.microsoft.com/office/powerpoint/2010/main" val="1020330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156988263"/>
              </p:ext>
            </p:extLst>
          </p:nvPr>
        </p:nvGraphicFramePr>
        <p:xfrm>
          <a:off x="-18510" y="-41076"/>
          <a:ext cx="891099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043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4589</Words>
  <Application>Microsoft Office PowerPoint</Application>
  <PresentationFormat>Presentación en pantalla (16:9)</PresentationFormat>
  <Paragraphs>783</Paragraphs>
  <Slides>46</Slides>
  <Notes>22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46</vt:i4>
      </vt:variant>
    </vt:vector>
  </HeadingPairs>
  <TitlesOfParts>
    <vt:vector size="52" baseType="lpstr">
      <vt:lpstr>Arial</vt:lpstr>
      <vt:lpstr>Calibri</vt:lpstr>
      <vt:lpstr>Constantia</vt:lpstr>
      <vt:lpstr>Wingdings 2</vt:lpstr>
      <vt:lpstr>Simple Light</vt:lpstr>
      <vt:lpstr>Graph</vt:lpstr>
      <vt:lpstr>    Panelistas conferencia 21 de abril 2022</vt:lpstr>
      <vt:lpstr>Pagina Web de la Federación</vt:lpstr>
      <vt:lpstr>Agradecimientos especiales para esta investigación</vt:lpstr>
      <vt:lpstr>Problemas de habla en el área de articulación en niños en edad preescolar y escolar</vt:lpstr>
      <vt:lpstr>Presentación de PowerPoint</vt:lpstr>
      <vt:lpstr>Presentación de PowerPoint</vt:lpstr>
      <vt:lpstr>Evaluación. Pregunta 1. 30 segundos para contestar </vt:lpstr>
      <vt:lpstr>Presentación de PowerPoint</vt:lpstr>
      <vt:lpstr>Presentación de PowerPoint</vt:lpstr>
      <vt:lpstr>Presentación de PowerPoint</vt:lpstr>
      <vt:lpstr>Presentación de PowerPoint</vt:lpstr>
      <vt:lpstr>Evaluación. Pregunta 2.  30 segundos para contestar</vt:lpstr>
      <vt:lpstr>Presentación de PowerPoint</vt:lpstr>
      <vt:lpstr>Presentación de PowerPoint</vt:lpstr>
      <vt:lpstr>Presentación de PowerPoint</vt:lpstr>
      <vt:lpstr>Presentación de PowerPoint</vt:lpstr>
      <vt:lpstr>Presentación de PowerPoint</vt:lpstr>
      <vt:lpstr>Evaluación. Pregunta 3.  30 segundos para contestar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Pregunta 4.  30 segundos para contestar</vt:lpstr>
      <vt:lpstr>Presentación de PowerPoint</vt:lpstr>
      <vt:lpstr>Evaluación. Pregunta 5.  30 segundos para contestar</vt:lpstr>
      <vt:lpstr>Presentación de PowerPoint</vt:lpstr>
      <vt:lpstr>Presentación de PowerPoint</vt:lpstr>
      <vt:lpstr>Presentación de PowerPoint</vt:lpstr>
      <vt:lpstr>Presentación de PowerPoint</vt:lpstr>
      <vt:lpstr>Presentación de PowerPoint</vt:lpstr>
      <vt:lpstr>Presentación de PowerPoint</vt:lpstr>
      <vt:lpstr>Los fonemas de tardía adquisición por el punto de articulación (lugar donde hace contacto el tracto vocal) son los sonidos alveolares</vt:lpstr>
      <vt:lpstr>Los fonemas mas complicados por el modo de articulación (como sale el aire) son los sonidos fricativos, africados y vibrante simple y múltiple</vt:lpstr>
      <vt:lpstr>Presentación de PowerPoint</vt:lpstr>
      <vt:lpstr>Presentación de PowerPoint</vt:lpstr>
      <vt:lpstr>Presentación de PowerPoint</vt:lpstr>
      <vt:lpstr>Evaluación. Pregunta 6.  30 segundos para contestar</vt:lpstr>
      <vt:lpstr>Referencias bibliográficas.</vt:lpstr>
      <vt:lpstr>Presentación de PowerPoint</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Incluya aquí el título de su conferencia, presentación o taller.</dc:title>
  <dc:creator>Diana Ivette Soria Jaquez</dc:creator>
  <cp:lastModifiedBy>EDITH EUGENIA</cp:lastModifiedBy>
  <cp:revision>139</cp:revision>
  <cp:lastPrinted>2022-04-06T17:07:19Z</cp:lastPrinted>
  <dcterms:modified xsi:type="dcterms:W3CDTF">2022-05-11T03:10:15Z</dcterms:modified>
</cp:coreProperties>
</file>